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Lst>
  <p:notesMasterIdLst>
    <p:notesMasterId r:id="rId21"/>
  </p:notesMasterIdLst>
  <p:sldIdLst>
    <p:sldId id="632" r:id="rId3"/>
    <p:sldId id="261" r:id="rId4"/>
    <p:sldId id="257" r:id="rId5"/>
    <p:sldId id="544" r:id="rId6"/>
    <p:sldId id="633" r:id="rId7"/>
    <p:sldId id="634" r:id="rId8"/>
    <p:sldId id="640" r:id="rId9"/>
    <p:sldId id="644" r:id="rId10"/>
    <p:sldId id="645" r:id="rId11"/>
    <p:sldId id="646" r:id="rId12"/>
    <p:sldId id="637" r:id="rId13"/>
    <p:sldId id="641" r:id="rId14"/>
    <p:sldId id="643" r:id="rId15"/>
    <p:sldId id="638" r:id="rId16"/>
    <p:sldId id="642" r:id="rId17"/>
    <p:sldId id="558" r:id="rId18"/>
    <p:sldId id="555" r:id="rId19"/>
    <p:sldId id="26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77BE"/>
    <a:srgbClr val="002C89"/>
    <a:srgbClr val="2828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30FA29-A3C3-4DDE-A8CF-DA98DF169BBC}" v="1090" dt="2020-06-04T02:51:41.0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4" autoAdjust="0"/>
    <p:restoredTop sz="95782"/>
  </p:normalViewPr>
  <p:slideViewPr>
    <p:cSldViewPr snapToGrid="0">
      <p:cViewPr varScale="1">
        <p:scale>
          <a:sx n="78" d="100"/>
          <a:sy n="78" d="100"/>
        </p:scale>
        <p:origin x="10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microsoft.com/office/2016/11/relationships/changesInfo" Target="changesInfos/changesInfo1.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onso Raúl Melgarejo Galván" userId="34f8e7f98b12fabf" providerId="LiveId" clId="{FD30FA29-A3C3-4DDE-A8CF-DA98DF169BBC}"/>
    <pc:docChg chg="modSld">
      <pc:chgData name="Alonso Raúl Melgarejo Galván" userId="34f8e7f98b12fabf" providerId="LiveId" clId="{FD30FA29-A3C3-4DDE-A8CF-DA98DF169BBC}" dt="2020-06-04T02:53:31.499" v="3195" actId="9405"/>
      <pc:docMkLst>
        <pc:docMk/>
      </pc:docMkLst>
      <pc:sldChg chg="addSp mod">
        <pc:chgData name="Alonso Raúl Melgarejo Galván" userId="34f8e7f98b12fabf" providerId="LiveId" clId="{FD30FA29-A3C3-4DDE-A8CF-DA98DF169BBC}" dt="2020-06-04T00:36:01.696" v="2" actId="9405"/>
        <pc:sldMkLst>
          <pc:docMk/>
          <pc:sldMk cId="3113721502" sldId="256"/>
        </pc:sldMkLst>
        <pc:inkChg chg="add">
          <ac:chgData name="Alonso Raúl Melgarejo Galván" userId="34f8e7f98b12fabf" providerId="LiveId" clId="{FD30FA29-A3C3-4DDE-A8CF-DA98DF169BBC}" dt="2020-06-04T00:35:53.738" v="0" actId="9405"/>
          <ac:inkMkLst>
            <pc:docMk/>
            <pc:sldMk cId="3113721502" sldId="256"/>
            <ac:inkMk id="4" creationId="{6FACDDE0-9512-4681-B1B3-E23A4B913E8C}"/>
          </ac:inkMkLst>
        </pc:inkChg>
        <pc:inkChg chg="add">
          <ac:chgData name="Alonso Raúl Melgarejo Galván" userId="34f8e7f98b12fabf" providerId="LiveId" clId="{FD30FA29-A3C3-4DDE-A8CF-DA98DF169BBC}" dt="2020-06-04T00:35:54.706" v="1" actId="9405"/>
          <ac:inkMkLst>
            <pc:docMk/>
            <pc:sldMk cId="3113721502" sldId="256"/>
            <ac:inkMk id="5" creationId="{AC591E4D-DB9F-4246-AEE3-88614DBF187F}"/>
          </ac:inkMkLst>
        </pc:inkChg>
        <pc:inkChg chg="add">
          <ac:chgData name="Alonso Raúl Melgarejo Galván" userId="34f8e7f98b12fabf" providerId="LiveId" clId="{FD30FA29-A3C3-4DDE-A8CF-DA98DF169BBC}" dt="2020-06-04T00:36:01.696" v="2" actId="9405"/>
          <ac:inkMkLst>
            <pc:docMk/>
            <pc:sldMk cId="3113721502" sldId="256"/>
            <ac:inkMk id="8" creationId="{4C4CC7AF-2B7E-4503-99E6-8ABF8E6DFB1C}"/>
          </ac:inkMkLst>
        </pc:inkChg>
      </pc:sldChg>
      <pc:sldChg chg="addSp modSp mod">
        <pc:chgData name="Alonso Raúl Melgarejo Galván" userId="34f8e7f98b12fabf" providerId="LiveId" clId="{FD30FA29-A3C3-4DDE-A8CF-DA98DF169BBC}" dt="2020-06-04T02:30:11.410" v="2666"/>
        <pc:sldMkLst>
          <pc:docMk/>
          <pc:sldMk cId="64520095" sldId="262"/>
        </pc:sldMkLst>
        <pc:grpChg chg="mod">
          <ac:chgData name="Alonso Raúl Melgarejo Galván" userId="34f8e7f98b12fabf" providerId="LiveId" clId="{FD30FA29-A3C3-4DDE-A8CF-DA98DF169BBC}" dt="2020-06-04T02:30:11.410" v="2666"/>
          <ac:grpSpMkLst>
            <pc:docMk/>
            <pc:sldMk cId="64520095" sldId="262"/>
            <ac:grpSpMk id="8" creationId="{074497E6-72FC-4ECB-AA98-A1BCC36EF921}"/>
          </ac:grpSpMkLst>
        </pc:grpChg>
        <pc:inkChg chg="add mod">
          <ac:chgData name="Alonso Raúl Melgarejo Galván" userId="34f8e7f98b12fabf" providerId="LiveId" clId="{FD30FA29-A3C3-4DDE-A8CF-DA98DF169BBC}" dt="2020-06-04T02:30:11.410" v="2666"/>
          <ac:inkMkLst>
            <pc:docMk/>
            <pc:sldMk cId="64520095" sldId="262"/>
            <ac:inkMk id="4" creationId="{675A09E5-B1A9-43C1-A010-F078194ACDED}"/>
          </ac:inkMkLst>
        </pc:inkChg>
        <pc:inkChg chg="add mod">
          <ac:chgData name="Alonso Raúl Melgarejo Galván" userId="34f8e7f98b12fabf" providerId="LiveId" clId="{FD30FA29-A3C3-4DDE-A8CF-DA98DF169BBC}" dt="2020-06-04T02:30:11.410" v="2666"/>
          <ac:inkMkLst>
            <pc:docMk/>
            <pc:sldMk cId="64520095" sldId="262"/>
            <ac:inkMk id="6" creationId="{775203D1-420C-48F1-84B9-C94B41CFE62D}"/>
          </ac:inkMkLst>
        </pc:inkChg>
        <pc:inkChg chg="add mod">
          <ac:chgData name="Alonso Raúl Melgarejo Galván" userId="34f8e7f98b12fabf" providerId="LiveId" clId="{FD30FA29-A3C3-4DDE-A8CF-DA98DF169BBC}" dt="2020-06-04T02:30:11.410" v="2666"/>
          <ac:inkMkLst>
            <pc:docMk/>
            <pc:sldMk cId="64520095" sldId="262"/>
            <ac:inkMk id="7" creationId="{59F7361C-D0FF-4F58-BFEB-5B9FA253640B}"/>
          </ac:inkMkLst>
        </pc:inkChg>
      </pc:sldChg>
      <pc:sldChg chg="addSp delSp modSp mod">
        <pc:chgData name="Alonso Raúl Melgarejo Galván" userId="34f8e7f98b12fabf" providerId="LiveId" clId="{FD30FA29-A3C3-4DDE-A8CF-DA98DF169BBC}" dt="2020-06-04T01:03:09.669" v="360"/>
        <pc:sldMkLst>
          <pc:docMk/>
          <pc:sldMk cId="2563275508" sldId="271"/>
        </pc:sldMkLst>
        <pc:grpChg chg="del mod">
          <ac:chgData name="Alonso Raúl Melgarejo Galván" userId="34f8e7f98b12fabf" providerId="LiveId" clId="{FD30FA29-A3C3-4DDE-A8CF-DA98DF169BBC}" dt="2020-06-04T00:36:17.691" v="9"/>
          <ac:grpSpMkLst>
            <pc:docMk/>
            <pc:sldMk cId="2563275508" sldId="271"/>
            <ac:grpSpMk id="9" creationId="{8D71A924-08E2-492E-AE67-38698F3B7B3A}"/>
          </ac:grpSpMkLst>
        </pc:grpChg>
        <pc:grpChg chg="del mod">
          <ac:chgData name="Alonso Raúl Melgarejo Galván" userId="34f8e7f98b12fabf" providerId="LiveId" clId="{FD30FA29-A3C3-4DDE-A8CF-DA98DF169BBC}" dt="2020-06-04T00:36:29.785" v="13"/>
          <ac:grpSpMkLst>
            <pc:docMk/>
            <pc:sldMk cId="2563275508" sldId="271"/>
            <ac:grpSpMk id="14" creationId="{C9FB05AE-3318-4927-B77B-1D36608ACB52}"/>
          </ac:grpSpMkLst>
        </pc:grpChg>
        <pc:grpChg chg="del mod">
          <ac:chgData name="Alonso Raúl Melgarejo Galván" userId="34f8e7f98b12fabf" providerId="LiveId" clId="{FD30FA29-A3C3-4DDE-A8CF-DA98DF169BBC}" dt="2020-06-04T00:49:42.099" v="17"/>
          <ac:grpSpMkLst>
            <pc:docMk/>
            <pc:sldMk cId="2563275508" sldId="271"/>
            <ac:grpSpMk id="18" creationId="{37CB2D48-B839-48BB-975D-7B91A1C7441C}"/>
          </ac:grpSpMkLst>
        </pc:grpChg>
        <pc:grpChg chg="del mod">
          <ac:chgData name="Alonso Raúl Melgarejo Galván" userId="34f8e7f98b12fabf" providerId="LiveId" clId="{FD30FA29-A3C3-4DDE-A8CF-DA98DF169BBC}" dt="2020-06-04T00:50:12.346" v="30"/>
          <ac:grpSpMkLst>
            <pc:docMk/>
            <pc:sldMk cId="2563275508" sldId="271"/>
            <ac:grpSpMk id="22" creationId="{CDC47CB9-AEF0-4E09-AE49-C0861EA3594F}"/>
          </ac:grpSpMkLst>
        </pc:grpChg>
        <pc:grpChg chg="del mod">
          <ac:chgData name="Alonso Raúl Melgarejo Galván" userId="34f8e7f98b12fabf" providerId="LiveId" clId="{FD30FA29-A3C3-4DDE-A8CF-DA98DF169BBC}" dt="2020-06-04T00:50:05.125" v="25"/>
          <ac:grpSpMkLst>
            <pc:docMk/>
            <pc:sldMk cId="2563275508" sldId="271"/>
            <ac:grpSpMk id="26" creationId="{A86514E0-A7BE-424D-9843-5A1110D7F727}"/>
          </ac:grpSpMkLst>
        </pc:grpChg>
        <pc:grpChg chg="del mod">
          <ac:chgData name="Alonso Raúl Melgarejo Galván" userId="34f8e7f98b12fabf" providerId="LiveId" clId="{FD30FA29-A3C3-4DDE-A8CF-DA98DF169BBC}" dt="2020-06-04T00:50:12.346" v="30"/>
          <ac:grpSpMkLst>
            <pc:docMk/>
            <pc:sldMk cId="2563275508" sldId="271"/>
            <ac:grpSpMk id="30" creationId="{5EEAD95A-003F-4118-91A7-851C28AB9F41}"/>
          </ac:grpSpMkLst>
        </pc:grpChg>
        <pc:grpChg chg="del mod">
          <ac:chgData name="Alonso Raúl Melgarejo Galván" userId="34f8e7f98b12fabf" providerId="LiveId" clId="{FD30FA29-A3C3-4DDE-A8CF-DA98DF169BBC}" dt="2020-06-04T00:50:18.236" v="32"/>
          <ac:grpSpMkLst>
            <pc:docMk/>
            <pc:sldMk cId="2563275508" sldId="271"/>
            <ac:grpSpMk id="35" creationId="{154110D8-4370-4AA3-B75F-94F25CF01B5C}"/>
          </ac:grpSpMkLst>
        </pc:grpChg>
        <pc:grpChg chg="del mod">
          <ac:chgData name="Alonso Raúl Melgarejo Galván" userId="34f8e7f98b12fabf" providerId="LiveId" clId="{FD30FA29-A3C3-4DDE-A8CF-DA98DF169BBC}" dt="2020-06-04T00:50:22.200" v="37"/>
          <ac:grpSpMkLst>
            <pc:docMk/>
            <pc:sldMk cId="2563275508" sldId="271"/>
            <ac:grpSpMk id="37" creationId="{1B102EDA-200C-4C4F-8B18-E1DC96F7D17B}"/>
          </ac:grpSpMkLst>
        </pc:grpChg>
        <pc:grpChg chg="del mod">
          <ac:chgData name="Alonso Raúl Melgarejo Galván" userId="34f8e7f98b12fabf" providerId="LiveId" clId="{FD30FA29-A3C3-4DDE-A8CF-DA98DF169BBC}" dt="2020-06-04T00:50:28.660" v="40"/>
          <ac:grpSpMkLst>
            <pc:docMk/>
            <pc:sldMk cId="2563275508" sldId="271"/>
            <ac:grpSpMk id="42" creationId="{E750EEEE-8E4B-4716-89E6-FB4F0B6255E8}"/>
          </ac:grpSpMkLst>
        </pc:grpChg>
        <pc:grpChg chg="del mod">
          <ac:chgData name="Alonso Raúl Melgarejo Galván" userId="34f8e7f98b12fabf" providerId="LiveId" clId="{FD30FA29-A3C3-4DDE-A8CF-DA98DF169BBC}" dt="2020-06-04T00:50:30.471" v="42"/>
          <ac:grpSpMkLst>
            <pc:docMk/>
            <pc:sldMk cId="2563275508" sldId="271"/>
            <ac:grpSpMk id="45" creationId="{347B31AE-32B0-4140-925C-91E80B01B6A4}"/>
          </ac:grpSpMkLst>
        </pc:grpChg>
        <pc:grpChg chg="del mod">
          <ac:chgData name="Alonso Raúl Melgarejo Galván" userId="34f8e7f98b12fabf" providerId="LiveId" clId="{FD30FA29-A3C3-4DDE-A8CF-DA98DF169BBC}" dt="2020-06-04T00:50:33.944" v="44"/>
          <ac:grpSpMkLst>
            <pc:docMk/>
            <pc:sldMk cId="2563275508" sldId="271"/>
            <ac:grpSpMk id="47" creationId="{935EBFDB-689B-4C49-9C79-80F95A38692C}"/>
          </ac:grpSpMkLst>
        </pc:grpChg>
        <pc:grpChg chg="del mod">
          <ac:chgData name="Alonso Raúl Melgarejo Galván" userId="34f8e7f98b12fabf" providerId="LiveId" clId="{FD30FA29-A3C3-4DDE-A8CF-DA98DF169BBC}" dt="2020-06-04T00:50:36.994" v="50"/>
          <ac:grpSpMkLst>
            <pc:docMk/>
            <pc:sldMk cId="2563275508" sldId="271"/>
            <ac:grpSpMk id="49" creationId="{E9971904-7D71-4AF4-A463-4347BFD2729D}"/>
          </ac:grpSpMkLst>
        </pc:grpChg>
        <pc:grpChg chg="del mod">
          <ac:chgData name="Alonso Raúl Melgarejo Galván" userId="34f8e7f98b12fabf" providerId="LiveId" clId="{FD30FA29-A3C3-4DDE-A8CF-DA98DF169BBC}" dt="2020-06-04T00:50:47.858" v="59"/>
          <ac:grpSpMkLst>
            <pc:docMk/>
            <pc:sldMk cId="2563275508" sldId="271"/>
            <ac:grpSpMk id="55" creationId="{352C48FB-ECDC-470D-85BA-8B30F59646FF}"/>
          </ac:grpSpMkLst>
        </pc:grpChg>
        <pc:grpChg chg="del mod">
          <ac:chgData name="Alonso Raúl Melgarejo Galván" userId="34f8e7f98b12fabf" providerId="LiveId" clId="{FD30FA29-A3C3-4DDE-A8CF-DA98DF169BBC}" dt="2020-06-04T00:50:52.601" v="61"/>
          <ac:grpSpMkLst>
            <pc:docMk/>
            <pc:sldMk cId="2563275508" sldId="271"/>
            <ac:grpSpMk id="64" creationId="{AB141FEA-72DD-4F76-9F49-39AC6B372513}"/>
          </ac:grpSpMkLst>
        </pc:grpChg>
        <pc:grpChg chg="del mod">
          <ac:chgData name="Alonso Raúl Melgarejo Galván" userId="34f8e7f98b12fabf" providerId="LiveId" clId="{FD30FA29-A3C3-4DDE-A8CF-DA98DF169BBC}" dt="2020-06-04T00:50:58.150" v="63"/>
          <ac:grpSpMkLst>
            <pc:docMk/>
            <pc:sldMk cId="2563275508" sldId="271"/>
            <ac:grpSpMk id="66" creationId="{1D6D68E7-66FC-4665-AD74-B69DF760885C}"/>
          </ac:grpSpMkLst>
        </pc:grpChg>
        <pc:grpChg chg="del mod">
          <ac:chgData name="Alonso Raúl Melgarejo Galván" userId="34f8e7f98b12fabf" providerId="LiveId" clId="{FD30FA29-A3C3-4DDE-A8CF-DA98DF169BBC}" dt="2020-06-04T00:51:07.058" v="65"/>
          <ac:grpSpMkLst>
            <pc:docMk/>
            <pc:sldMk cId="2563275508" sldId="271"/>
            <ac:grpSpMk id="68" creationId="{80F67460-9AAC-42A1-B3D7-2BD37A8E9EA4}"/>
          </ac:grpSpMkLst>
        </pc:grpChg>
        <pc:grpChg chg="del mod">
          <ac:chgData name="Alonso Raúl Melgarejo Galván" userId="34f8e7f98b12fabf" providerId="LiveId" clId="{FD30FA29-A3C3-4DDE-A8CF-DA98DF169BBC}" dt="2020-06-04T00:51:10.325" v="68"/>
          <ac:grpSpMkLst>
            <pc:docMk/>
            <pc:sldMk cId="2563275508" sldId="271"/>
            <ac:grpSpMk id="70" creationId="{C766BC93-46ED-4CF8-8BEC-BE862477F8E2}"/>
          </ac:grpSpMkLst>
        </pc:grpChg>
        <pc:grpChg chg="del mod">
          <ac:chgData name="Alonso Raúl Melgarejo Galván" userId="34f8e7f98b12fabf" providerId="LiveId" clId="{FD30FA29-A3C3-4DDE-A8CF-DA98DF169BBC}" dt="2020-06-04T00:51:25.791" v="70"/>
          <ac:grpSpMkLst>
            <pc:docMk/>
            <pc:sldMk cId="2563275508" sldId="271"/>
            <ac:grpSpMk id="73" creationId="{E3A6978B-F75B-464C-A531-0A260207BBC1}"/>
          </ac:grpSpMkLst>
        </pc:grpChg>
        <pc:grpChg chg="del mod">
          <ac:chgData name="Alonso Raúl Melgarejo Galván" userId="34f8e7f98b12fabf" providerId="LiveId" clId="{FD30FA29-A3C3-4DDE-A8CF-DA98DF169BBC}" dt="2020-06-04T00:51:35.377" v="72"/>
          <ac:grpSpMkLst>
            <pc:docMk/>
            <pc:sldMk cId="2563275508" sldId="271"/>
            <ac:grpSpMk id="75" creationId="{DA3F4193-9EE4-4859-9EE7-C1339FD092C0}"/>
          </ac:grpSpMkLst>
        </pc:grpChg>
        <pc:grpChg chg="del mod">
          <ac:chgData name="Alonso Raúl Melgarejo Galván" userId="34f8e7f98b12fabf" providerId="LiveId" clId="{FD30FA29-A3C3-4DDE-A8CF-DA98DF169BBC}" dt="2020-06-04T00:51:52.122" v="75"/>
          <ac:grpSpMkLst>
            <pc:docMk/>
            <pc:sldMk cId="2563275508" sldId="271"/>
            <ac:grpSpMk id="77" creationId="{CDF5FE1A-63AF-4405-9DCE-1BD58025E451}"/>
          </ac:grpSpMkLst>
        </pc:grpChg>
        <pc:grpChg chg="del mod">
          <ac:chgData name="Alonso Raúl Melgarejo Galván" userId="34f8e7f98b12fabf" providerId="LiveId" clId="{FD30FA29-A3C3-4DDE-A8CF-DA98DF169BBC}" dt="2020-06-04T00:52:10.233" v="77"/>
          <ac:grpSpMkLst>
            <pc:docMk/>
            <pc:sldMk cId="2563275508" sldId="271"/>
            <ac:grpSpMk id="80" creationId="{68164531-2E49-4970-8F5B-E751009A1AA5}"/>
          </ac:grpSpMkLst>
        </pc:grpChg>
        <pc:grpChg chg="del mod">
          <ac:chgData name="Alonso Raúl Melgarejo Galván" userId="34f8e7f98b12fabf" providerId="LiveId" clId="{FD30FA29-A3C3-4DDE-A8CF-DA98DF169BBC}" dt="2020-06-04T00:52:26.649" v="112"/>
          <ac:grpSpMkLst>
            <pc:docMk/>
            <pc:sldMk cId="2563275508" sldId="271"/>
            <ac:grpSpMk id="82" creationId="{4A62A2B0-43E4-4563-9A9D-5D6BEE316A6C}"/>
          </ac:grpSpMkLst>
        </pc:grpChg>
        <pc:grpChg chg="del mod">
          <ac:chgData name="Alonso Raúl Melgarejo Galván" userId="34f8e7f98b12fabf" providerId="LiveId" clId="{FD30FA29-A3C3-4DDE-A8CF-DA98DF169BBC}" dt="2020-06-04T00:52:49.066" v="114"/>
          <ac:grpSpMkLst>
            <pc:docMk/>
            <pc:sldMk cId="2563275508" sldId="271"/>
            <ac:grpSpMk id="87" creationId="{DA71DC0E-D614-44DA-98EC-00B3E0AECB41}"/>
          </ac:grpSpMkLst>
        </pc:grpChg>
        <pc:grpChg chg="del mod">
          <ac:chgData name="Alonso Raúl Melgarejo Galván" userId="34f8e7f98b12fabf" providerId="LiveId" clId="{FD30FA29-A3C3-4DDE-A8CF-DA98DF169BBC}" dt="2020-06-04T00:52:55.118" v="116"/>
          <ac:grpSpMkLst>
            <pc:docMk/>
            <pc:sldMk cId="2563275508" sldId="271"/>
            <ac:grpSpMk id="89" creationId="{41BAC9FB-EF28-4B26-817D-94D664273DCC}"/>
          </ac:grpSpMkLst>
        </pc:grpChg>
        <pc:grpChg chg="del mod">
          <ac:chgData name="Alonso Raúl Melgarejo Galván" userId="34f8e7f98b12fabf" providerId="LiveId" clId="{FD30FA29-A3C3-4DDE-A8CF-DA98DF169BBC}" dt="2020-06-04T00:53:09.147" v="124"/>
          <ac:grpSpMkLst>
            <pc:docMk/>
            <pc:sldMk cId="2563275508" sldId="271"/>
            <ac:grpSpMk id="91" creationId="{5F76BF91-DD59-4678-8394-1824A0896F30}"/>
          </ac:grpSpMkLst>
        </pc:grpChg>
        <pc:grpChg chg="del mod">
          <ac:chgData name="Alonso Raúl Melgarejo Galván" userId="34f8e7f98b12fabf" providerId="LiveId" clId="{FD30FA29-A3C3-4DDE-A8CF-DA98DF169BBC}" dt="2020-06-04T00:53:13.523" v="128"/>
          <ac:grpSpMkLst>
            <pc:docMk/>
            <pc:sldMk cId="2563275508" sldId="271"/>
            <ac:grpSpMk id="95" creationId="{ED8E44DF-4E72-4699-9185-B237444D924D}"/>
          </ac:grpSpMkLst>
        </pc:grpChg>
        <pc:grpChg chg="del mod">
          <ac:chgData name="Alonso Raúl Melgarejo Galván" userId="34f8e7f98b12fabf" providerId="LiveId" clId="{FD30FA29-A3C3-4DDE-A8CF-DA98DF169BBC}" dt="2020-06-04T00:53:17.555" v="130"/>
          <ac:grpSpMkLst>
            <pc:docMk/>
            <pc:sldMk cId="2563275508" sldId="271"/>
            <ac:grpSpMk id="99" creationId="{3D93B101-4610-469D-BC25-235CC2E70D9C}"/>
          </ac:grpSpMkLst>
        </pc:grpChg>
        <pc:grpChg chg="del mod">
          <ac:chgData name="Alonso Raúl Melgarejo Galván" userId="34f8e7f98b12fabf" providerId="LiveId" clId="{FD30FA29-A3C3-4DDE-A8CF-DA98DF169BBC}" dt="2020-06-04T00:53:35.532" v="146"/>
          <ac:grpSpMkLst>
            <pc:docMk/>
            <pc:sldMk cId="2563275508" sldId="271"/>
            <ac:grpSpMk id="101" creationId="{B42CABD0-EED4-4A58-9889-3A1FC0199608}"/>
          </ac:grpSpMkLst>
        </pc:grpChg>
        <pc:grpChg chg="del mod">
          <ac:chgData name="Alonso Raúl Melgarejo Galván" userId="34f8e7f98b12fabf" providerId="LiveId" clId="{FD30FA29-A3C3-4DDE-A8CF-DA98DF169BBC}" dt="2020-06-04T00:53:39.654" v="148"/>
          <ac:grpSpMkLst>
            <pc:docMk/>
            <pc:sldMk cId="2563275508" sldId="271"/>
            <ac:grpSpMk id="114" creationId="{D47262E3-4035-4F87-8D7C-EEF668177DD1}"/>
          </ac:grpSpMkLst>
        </pc:grpChg>
        <pc:grpChg chg="del mod">
          <ac:chgData name="Alonso Raúl Melgarejo Galván" userId="34f8e7f98b12fabf" providerId="LiveId" clId="{FD30FA29-A3C3-4DDE-A8CF-DA98DF169BBC}" dt="2020-06-04T00:53:56.210" v="153"/>
          <ac:grpSpMkLst>
            <pc:docMk/>
            <pc:sldMk cId="2563275508" sldId="271"/>
            <ac:grpSpMk id="116" creationId="{A22764C2-6226-4007-95F5-D5EADFBE32E7}"/>
          </ac:grpSpMkLst>
        </pc:grpChg>
        <pc:grpChg chg="del mod">
          <ac:chgData name="Alonso Raúl Melgarejo Galván" userId="34f8e7f98b12fabf" providerId="LiveId" clId="{FD30FA29-A3C3-4DDE-A8CF-DA98DF169BBC}" dt="2020-06-04T00:54:08.168" v="163"/>
          <ac:grpSpMkLst>
            <pc:docMk/>
            <pc:sldMk cId="2563275508" sldId="271"/>
            <ac:grpSpMk id="121" creationId="{22A88330-E8C4-4739-A6E3-FEFAF3809F0C}"/>
          </ac:grpSpMkLst>
        </pc:grpChg>
        <pc:grpChg chg="del mod">
          <ac:chgData name="Alonso Raúl Melgarejo Galván" userId="34f8e7f98b12fabf" providerId="LiveId" clId="{FD30FA29-A3C3-4DDE-A8CF-DA98DF169BBC}" dt="2020-06-04T00:54:09.683" v="166"/>
          <ac:grpSpMkLst>
            <pc:docMk/>
            <pc:sldMk cId="2563275508" sldId="271"/>
            <ac:grpSpMk id="131" creationId="{3878EFD6-2C68-4DC2-B872-39ABAA6CD041}"/>
          </ac:grpSpMkLst>
        </pc:grpChg>
        <pc:grpChg chg="del mod">
          <ac:chgData name="Alonso Raúl Melgarejo Galván" userId="34f8e7f98b12fabf" providerId="LiveId" clId="{FD30FA29-A3C3-4DDE-A8CF-DA98DF169BBC}" dt="2020-06-04T00:54:12.624" v="170"/>
          <ac:grpSpMkLst>
            <pc:docMk/>
            <pc:sldMk cId="2563275508" sldId="271"/>
            <ac:grpSpMk id="134" creationId="{0E662043-2B29-4E24-B04D-F77FAB4AECC4}"/>
          </ac:grpSpMkLst>
        </pc:grpChg>
        <pc:grpChg chg="del mod">
          <ac:chgData name="Alonso Raúl Melgarejo Galván" userId="34f8e7f98b12fabf" providerId="LiveId" clId="{FD30FA29-A3C3-4DDE-A8CF-DA98DF169BBC}" dt="2020-06-04T00:54:18.623" v="172"/>
          <ac:grpSpMkLst>
            <pc:docMk/>
            <pc:sldMk cId="2563275508" sldId="271"/>
            <ac:grpSpMk id="138" creationId="{AB6BBD1E-F70B-4509-84A6-D5782B6F132F}"/>
          </ac:grpSpMkLst>
        </pc:grpChg>
        <pc:grpChg chg="del mod">
          <ac:chgData name="Alonso Raúl Melgarejo Galván" userId="34f8e7f98b12fabf" providerId="LiveId" clId="{FD30FA29-A3C3-4DDE-A8CF-DA98DF169BBC}" dt="2020-06-04T00:54:25.285" v="177"/>
          <ac:grpSpMkLst>
            <pc:docMk/>
            <pc:sldMk cId="2563275508" sldId="271"/>
            <ac:grpSpMk id="140" creationId="{75B17253-4610-432B-B0C8-394A6352524D}"/>
          </ac:grpSpMkLst>
        </pc:grpChg>
        <pc:grpChg chg="del mod">
          <ac:chgData name="Alonso Raúl Melgarejo Galván" userId="34f8e7f98b12fabf" providerId="LiveId" clId="{FD30FA29-A3C3-4DDE-A8CF-DA98DF169BBC}" dt="2020-06-04T00:54:32.539" v="184"/>
          <ac:grpSpMkLst>
            <pc:docMk/>
            <pc:sldMk cId="2563275508" sldId="271"/>
            <ac:grpSpMk id="145" creationId="{A817E4AA-6788-41A8-A83A-9A8A37BA0070}"/>
          </ac:grpSpMkLst>
        </pc:grpChg>
        <pc:grpChg chg="del mod">
          <ac:chgData name="Alonso Raúl Melgarejo Galván" userId="34f8e7f98b12fabf" providerId="LiveId" clId="{FD30FA29-A3C3-4DDE-A8CF-DA98DF169BBC}" dt="2020-06-04T00:54:35.680" v="186"/>
          <ac:grpSpMkLst>
            <pc:docMk/>
            <pc:sldMk cId="2563275508" sldId="271"/>
            <ac:grpSpMk id="152" creationId="{A3E2213C-5C2F-4B9A-BEDD-B20962B90771}"/>
          </ac:grpSpMkLst>
        </pc:grpChg>
        <pc:grpChg chg="del mod">
          <ac:chgData name="Alonso Raúl Melgarejo Galván" userId="34f8e7f98b12fabf" providerId="LiveId" clId="{FD30FA29-A3C3-4DDE-A8CF-DA98DF169BBC}" dt="2020-06-04T00:54:39.457" v="188"/>
          <ac:grpSpMkLst>
            <pc:docMk/>
            <pc:sldMk cId="2563275508" sldId="271"/>
            <ac:grpSpMk id="154" creationId="{E869744C-831B-4D69-A216-8BF6AD73E112}"/>
          </ac:grpSpMkLst>
        </pc:grpChg>
        <pc:grpChg chg="del mod">
          <ac:chgData name="Alonso Raúl Melgarejo Galván" userId="34f8e7f98b12fabf" providerId="LiveId" clId="{FD30FA29-A3C3-4DDE-A8CF-DA98DF169BBC}" dt="2020-06-04T00:54:44.210" v="191"/>
          <ac:grpSpMkLst>
            <pc:docMk/>
            <pc:sldMk cId="2563275508" sldId="271"/>
            <ac:grpSpMk id="156" creationId="{0220A2E4-7419-40A4-BDE5-650AE282587F}"/>
          </ac:grpSpMkLst>
        </pc:grpChg>
        <pc:grpChg chg="del mod">
          <ac:chgData name="Alonso Raúl Melgarejo Galván" userId="34f8e7f98b12fabf" providerId="LiveId" clId="{FD30FA29-A3C3-4DDE-A8CF-DA98DF169BBC}" dt="2020-06-04T00:54:54.550" v="195"/>
          <ac:grpSpMkLst>
            <pc:docMk/>
            <pc:sldMk cId="2563275508" sldId="271"/>
            <ac:grpSpMk id="159" creationId="{A535887A-2FD7-44E2-B2D1-320BC78B3F64}"/>
          </ac:grpSpMkLst>
        </pc:grpChg>
        <pc:grpChg chg="del mod">
          <ac:chgData name="Alonso Raúl Melgarejo Galván" userId="34f8e7f98b12fabf" providerId="LiveId" clId="{FD30FA29-A3C3-4DDE-A8CF-DA98DF169BBC}" dt="2020-06-04T00:55:11.244" v="197"/>
          <ac:grpSpMkLst>
            <pc:docMk/>
            <pc:sldMk cId="2563275508" sldId="271"/>
            <ac:grpSpMk id="163" creationId="{B331F146-FA8E-40C8-9627-20D52791BBEC}"/>
          </ac:grpSpMkLst>
        </pc:grpChg>
        <pc:grpChg chg="del mod">
          <ac:chgData name="Alonso Raúl Melgarejo Galván" userId="34f8e7f98b12fabf" providerId="LiveId" clId="{FD30FA29-A3C3-4DDE-A8CF-DA98DF169BBC}" dt="2020-06-04T00:55:17.262" v="200"/>
          <ac:grpSpMkLst>
            <pc:docMk/>
            <pc:sldMk cId="2563275508" sldId="271"/>
            <ac:grpSpMk id="165" creationId="{517BBF04-51CA-4B01-9E70-A3E88BAD2BBD}"/>
          </ac:grpSpMkLst>
        </pc:grpChg>
        <pc:grpChg chg="del mod">
          <ac:chgData name="Alonso Raúl Melgarejo Galván" userId="34f8e7f98b12fabf" providerId="LiveId" clId="{FD30FA29-A3C3-4DDE-A8CF-DA98DF169BBC}" dt="2020-06-04T00:57:40.310" v="212"/>
          <ac:grpSpMkLst>
            <pc:docMk/>
            <pc:sldMk cId="2563275508" sldId="271"/>
            <ac:grpSpMk id="168" creationId="{F2908603-2300-4D44-9AF6-23ECF7B1F122}"/>
          </ac:grpSpMkLst>
        </pc:grpChg>
        <pc:grpChg chg="del mod">
          <ac:chgData name="Alonso Raúl Melgarejo Galván" userId="34f8e7f98b12fabf" providerId="LiveId" clId="{FD30FA29-A3C3-4DDE-A8CF-DA98DF169BBC}" dt="2020-06-04T00:57:40.310" v="212"/>
          <ac:grpSpMkLst>
            <pc:docMk/>
            <pc:sldMk cId="2563275508" sldId="271"/>
            <ac:grpSpMk id="177" creationId="{875076BF-7959-4FBE-88B3-E00735837124}"/>
          </ac:grpSpMkLst>
        </pc:grpChg>
        <pc:grpChg chg="del mod">
          <ac:chgData name="Alonso Raúl Melgarejo Galván" userId="34f8e7f98b12fabf" providerId="LiveId" clId="{FD30FA29-A3C3-4DDE-A8CF-DA98DF169BBC}" dt="2020-06-04T00:57:51.815" v="219"/>
          <ac:grpSpMkLst>
            <pc:docMk/>
            <pc:sldMk cId="2563275508" sldId="271"/>
            <ac:grpSpMk id="180" creationId="{3E86D7BA-3E26-42EF-AF81-156FD417A352}"/>
          </ac:grpSpMkLst>
        </pc:grpChg>
        <pc:grpChg chg="del mod">
          <ac:chgData name="Alonso Raúl Melgarejo Galván" userId="34f8e7f98b12fabf" providerId="LiveId" clId="{FD30FA29-A3C3-4DDE-A8CF-DA98DF169BBC}" dt="2020-06-04T00:59:56.531" v="264"/>
          <ac:grpSpMkLst>
            <pc:docMk/>
            <pc:sldMk cId="2563275508" sldId="271"/>
            <ac:grpSpMk id="185" creationId="{D06766F7-38F2-48A8-A9CC-0528AFAE4E52}"/>
          </ac:grpSpMkLst>
        </pc:grpChg>
        <pc:grpChg chg="del mod">
          <ac:chgData name="Alonso Raúl Melgarejo Galván" userId="34f8e7f98b12fabf" providerId="LiveId" clId="{FD30FA29-A3C3-4DDE-A8CF-DA98DF169BBC}" dt="2020-06-04T00:59:32.806" v="222"/>
          <ac:grpSpMkLst>
            <pc:docMk/>
            <pc:sldMk cId="2563275508" sldId="271"/>
            <ac:grpSpMk id="187" creationId="{BE4F5E7E-9328-4786-A74D-EA611444F844}"/>
          </ac:grpSpMkLst>
        </pc:grpChg>
        <pc:grpChg chg="del mod">
          <ac:chgData name="Alonso Raúl Melgarejo Galván" userId="34f8e7f98b12fabf" providerId="LiveId" clId="{FD30FA29-A3C3-4DDE-A8CF-DA98DF169BBC}" dt="2020-06-04T00:59:34.880" v="224"/>
          <ac:grpSpMkLst>
            <pc:docMk/>
            <pc:sldMk cId="2563275508" sldId="271"/>
            <ac:grpSpMk id="190" creationId="{03BC9153-256E-440A-896C-9029ABE1FF86}"/>
          </ac:grpSpMkLst>
        </pc:grpChg>
        <pc:grpChg chg="del mod">
          <ac:chgData name="Alonso Raúl Melgarejo Galván" userId="34f8e7f98b12fabf" providerId="LiveId" clId="{FD30FA29-A3C3-4DDE-A8CF-DA98DF169BBC}" dt="2020-06-04T00:59:40.133" v="227"/>
          <ac:grpSpMkLst>
            <pc:docMk/>
            <pc:sldMk cId="2563275508" sldId="271"/>
            <ac:grpSpMk id="192" creationId="{8C358822-1667-4AC3-B174-B75494890DF1}"/>
          </ac:grpSpMkLst>
        </pc:grpChg>
        <pc:grpChg chg="del mod">
          <ac:chgData name="Alonso Raúl Melgarejo Galván" userId="34f8e7f98b12fabf" providerId="LiveId" clId="{FD30FA29-A3C3-4DDE-A8CF-DA98DF169BBC}" dt="2020-06-04T00:59:56.531" v="264"/>
          <ac:grpSpMkLst>
            <pc:docMk/>
            <pc:sldMk cId="2563275508" sldId="271"/>
            <ac:grpSpMk id="195" creationId="{2C706BE2-F4A0-455D-A7EA-773192EBB112}"/>
          </ac:grpSpMkLst>
        </pc:grpChg>
        <pc:grpChg chg="del mod">
          <ac:chgData name="Alonso Raúl Melgarejo Galván" userId="34f8e7f98b12fabf" providerId="LiveId" clId="{FD30FA29-A3C3-4DDE-A8CF-DA98DF169BBC}" dt="2020-06-04T01:00:08.933" v="270"/>
          <ac:grpSpMkLst>
            <pc:docMk/>
            <pc:sldMk cId="2563275508" sldId="271"/>
            <ac:grpSpMk id="201" creationId="{873726AC-ADDC-4F2C-856B-F67ADEFD611C}"/>
          </ac:grpSpMkLst>
        </pc:grpChg>
        <pc:grpChg chg="del mod">
          <ac:chgData name="Alonso Raúl Melgarejo Galván" userId="34f8e7f98b12fabf" providerId="LiveId" clId="{FD30FA29-A3C3-4DDE-A8CF-DA98DF169BBC}" dt="2020-06-04T01:00:22.552" v="277"/>
          <ac:grpSpMkLst>
            <pc:docMk/>
            <pc:sldMk cId="2563275508" sldId="271"/>
            <ac:grpSpMk id="207" creationId="{1EB34506-49CA-4F04-8CE3-50AACD31CFD0}"/>
          </ac:grpSpMkLst>
        </pc:grpChg>
        <pc:grpChg chg="del mod">
          <ac:chgData name="Alonso Raúl Melgarejo Galván" userId="34f8e7f98b12fabf" providerId="LiveId" clId="{FD30FA29-A3C3-4DDE-A8CF-DA98DF169BBC}" dt="2020-06-04T01:00:27.674" v="281"/>
          <ac:grpSpMkLst>
            <pc:docMk/>
            <pc:sldMk cId="2563275508" sldId="271"/>
            <ac:grpSpMk id="214" creationId="{55BD175C-EDD4-4A76-BFC6-8DD228FCAD99}"/>
          </ac:grpSpMkLst>
        </pc:grpChg>
        <pc:grpChg chg="del mod">
          <ac:chgData name="Alonso Raúl Melgarejo Galván" userId="34f8e7f98b12fabf" providerId="LiveId" clId="{FD30FA29-A3C3-4DDE-A8CF-DA98DF169BBC}" dt="2020-06-04T01:00:29.772" v="283"/>
          <ac:grpSpMkLst>
            <pc:docMk/>
            <pc:sldMk cId="2563275508" sldId="271"/>
            <ac:grpSpMk id="218" creationId="{FCF43F70-3FB0-4FF7-953C-E7E2544DF976}"/>
          </ac:grpSpMkLst>
        </pc:grpChg>
        <pc:grpChg chg="del mod">
          <ac:chgData name="Alonso Raúl Melgarejo Galván" userId="34f8e7f98b12fabf" providerId="LiveId" clId="{FD30FA29-A3C3-4DDE-A8CF-DA98DF169BBC}" dt="2020-06-04T01:00:40.529" v="288"/>
          <ac:grpSpMkLst>
            <pc:docMk/>
            <pc:sldMk cId="2563275508" sldId="271"/>
            <ac:grpSpMk id="220" creationId="{4B3E5B02-1B63-4631-9A4A-6CA18A4CC7C7}"/>
          </ac:grpSpMkLst>
        </pc:grpChg>
        <pc:grpChg chg="del mod">
          <ac:chgData name="Alonso Raúl Melgarejo Galván" userId="34f8e7f98b12fabf" providerId="LiveId" clId="{FD30FA29-A3C3-4DDE-A8CF-DA98DF169BBC}" dt="2020-06-04T01:00:44.603" v="292"/>
          <ac:grpSpMkLst>
            <pc:docMk/>
            <pc:sldMk cId="2563275508" sldId="271"/>
            <ac:grpSpMk id="225" creationId="{3072A076-9261-4791-826B-A4656ECF0FCB}"/>
          </ac:grpSpMkLst>
        </pc:grpChg>
        <pc:grpChg chg="del mod">
          <ac:chgData name="Alonso Raúl Melgarejo Galván" userId="34f8e7f98b12fabf" providerId="LiveId" clId="{FD30FA29-A3C3-4DDE-A8CF-DA98DF169BBC}" dt="2020-06-04T01:00:47.321" v="297"/>
          <ac:grpSpMkLst>
            <pc:docMk/>
            <pc:sldMk cId="2563275508" sldId="271"/>
            <ac:grpSpMk id="229" creationId="{2DB33A27-CAD9-4EE4-A3C4-DD290C16A0F0}"/>
          </ac:grpSpMkLst>
        </pc:grpChg>
        <pc:grpChg chg="del mod">
          <ac:chgData name="Alonso Raúl Melgarejo Galván" userId="34f8e7f98b12fabf" providerId="LiveId" clId="{FD30FA29-A3C3-4DDE-A8CF-DA98DF169BBC}" dt="2020-06-04T01:00:50.683" v="299"/>
          <ac:grpSpMkLst>
            <pc:docMk/>
            <pc:sldMk cId="2563275508" sldId="271"/>
            <ac:grpSpMk id="234" creationId="{D7876BC6-5DF4-436B-9714-E3F186F15718}"/>
          </ac:grpSpMkLst>
        </pc:grpChg>
        <pc:grpChg chg="del mod">
          <ac:chgData name="Alonso Raúl Melgarejo Galván" userId="34f8e7f98b12fabf" providerId="LiveId" clId="{FD30FA29-A3C3-4DDE-A8CF-DA98DF169BBC}" dt="2020-06-04T01:00:55.846" v="302"/>
          <ac:grpSpMkLst>
            <pc:docMk/>
            <pc:sldMk cId="2563275508" sldId="271"/>
            <ac:grpSpMk id="236" creationId="{D16E1ADD-59CE-4039-94EF-D47EBCD37EEF}"/>
          </ac:grpSpMkLst>
        </pc:grpChg>
        <pc:grpChg chg="del mod">
          <ac:chgData name="Alonso Raúl Melgarejo Galván" userId="34f8e7f98b12fabf" providerId="LiveId" clId="{FD30FA29-A3C3-4DDE-A8CF-DA98DF169BBC}" dt="2020-06-04T01:01:20.325" v="307"/>
          <ac:grpSpMkLst>
            <pc:docMk/>
            <pc:sldMk cId="2563275508" sldId="271"/>
            <ac:grpSpMk id="239" creationId="{D98093C8-049D-4B7A-B334-E541EBF355A7}"/>
          </ac:grpSpMkLst>
        </pc:grpChg>
        <pc:grpChg chg="del mod">
          <ac:chgData name="Alonso Raúl Melgarejo Galván" userId="34f8e7f98b12fabf" providerId="LiveId" clId="{FD30FA29-A3C3-4DDE-A8CF-DA98DF169BBC}" dt="2020-06-04T01:01:22.911" v="310"/>
          <ac:grpSpMkLst>
            <pc:docMk/>
            <pc:sldMk cId="2563275508" sldId="271"/>
            <ac:grpSpMk id="244" creationId="{A4EF2972-866E-490F-A66A-FB06906F7095}"/>
          </ac:grpSpMkLst>
        </pc:grpChg>
        <pc:grpChg chg="del mod">
          <ac:chgData name="Alonso Raúl Melgarejo Galván" userId="34f8e7f98b12fabf" providerId="LiveId" clId="{FD30FA29-A3C3-4DDE-A8CF-DA98DF169BBC}" dt="2020-06-04T01:01:34.633" v="315"/>
          <ac:grpSpMkLst>
            <pc:docMk/>
            <pc:sldMk cId="2563275508" sldId="271"/>
            <ac:grpSpMk id="247" creationId="{78C0410F-431E-435B-B5BF-32FFD0C45F19}"/>
          </ac:grpSpMkLst>
        </pc:grpChg>
        <pc:grpChg chg="del mod">
          <ac:chgData name="Alonso Raúl Melgarejo Galván" userId="34f8e7f98b12fabf" providerId="LiveId" clId="{FD30FA29-A3C3-4DDE-A8CF-DA98DF169BBC}" dt="2020-06-04T01:01:44.905" v="317"/>
          <ac:grpSpMkLst>
            <pc:docMk/>
            <pc:sldMk cId="2563275508" sldId="271"/>
            <ac:grpSpMk id="252" creationId="{B05FB263-9E59-4B97-A015-2176909DB505}"/>
          </ac:grpSpMkLst>
        </pc:grpChg>
        <pc:grpChg chg="del mod">
          <ac:chgData name="Alonso Raúl Melgarejo Galván" userId="34f8e7f98b12fabf" providerId="LiveId" clId="{FD30FA29-A3C3-4DDE-A8CF-DA98DF169BBC}" dt="2020-06-04T01:02:02.373" v="339"/>
          <ac:grpSpMkLst>
            <pc:docMk/>
            <pc:sldMk cId="2563275508" sldId="271"/>
            <ac:grpSpMk id="254" creationId="{B57D4ECB-37D9-4566-807A-84AE3722C8E7}"/>
          </ac:grpSpMkLst>
        </pc:grpChg>
        <pc:grpChg chg="del mod">
          <ac:chgData name="Alonso Raúl Melgarejo Galván" userId="34f8e7f98b12fabf" providerId="LiveId" clId="{FD30FA29-A3C3-4DDE-A8CF-DA98DF169BBC}" dt="2020-06-04T01:02:02.373" v="339"/>
          <ac:grpSpMkLst>
            <pc:docMk/>
            <pc:sldMk cId="2563275508" sldId="271"/>
            <ac:grpSpMk id="257" creationId="{B33BF9BB-B8E9-4211-A772-A80B1F997F82}"/>
          </ac:grpSpMkLst>
        </pc:grpChg>
        <pc:grpChg chg="del mod">
          <ac:chgData name="Alonso Raúl Melgarejo Galván" userId="34f8e7f98b12fabf" providerId="LiveId" clId="{FD30FA29-A3C3-4DDE-A8CF-DA98DF169BBC}" dt="2020-06-04T01:02:34.207" v="342"/>
          <ac:grpSpMkLst>
            <pc:docMk/>
            <pc:sldMk cId="2563275508" sldId="271"/>
            <ac:grpSpMk id="258" creationId="{DDD71F2A-4993-42FF-822D-0C5538DE9993}"/>
          </ac:grpSpMkLst>
        </pc:grpChg>
        <pc:grpChg chg="del mod">
          <ac:chgData name="Alonso Raúl Melgarejo Galván" userId="34f8e7f98b12fabf" providerId="LiveId" clId="{FD30FA29-A3C3-4DDE-A8CF-DA98DF169BBC}" dt="2020-06-04T01:02:43.077" v="347"/>
          <ac:grpSpMkLst>
            <pc:docMk/>
            <pc:sldMk cId="2563275508" sldId="271"/>
            <ac:grpSpMk id="261" creationId="{C9647713-4EFF-4031-9146-4AA418544E37}"/>
          </ac:grpSpMkLst>
        </pc:grpChg>
        <pc:grpChg chg="del mod">
          <ac:chgData name="Alonso Raúl Melgarejo Galván" userId="34f8e7f98b12fabf" providerId="LiveId" clId="{FD30FA29-A3C3-4DDE-A8CF-DA98DF169BBC}" dt="2020-06-04T01:03:01.028" v="350"/>
          <ac:grpSpMkLst>
            <pc:docMk/>
            <pc:sldMk cId="2563275508" sldId="271"/>
            <ac:grpSpMk id="266" creationId="{C85B9F8B-1B5C-4FA8-87B6-040F56E5C3E7}"/>
          </ac:grpSpMkLst>
        </pc:grpChg>
        <pc:grpChg chg="del mod">
          <ac:chgData name="Alonso Raúl Melgarejo Galván" userId="34f8e7f98b12fabf" providerId="LiveId" clId="{FD30FA29-A3C3-4DDE-A8CF-DA98DF169BBC}" dt="2020-06-04T01:03:09.669" v="360"/>
          <ac:grpSpMkLst>
            <pc:docMk/>
            <pc:sldMk cId="2563275508" sldId="271"/>
            <ac:grpSpMk id="269" creationId="{723F7604-2C4F-482B-A015-CAB87B11E8FA}"/>
          </ac:grpSpMkLst>
        </pc:grpChg>
        <pc:grpChg chg="mod">
          <ac:chgData name="Alonso Raúl Melgarejo Galván" userId="34f8e7f98b12fabf" providerId="LiveId" clId="{FD30FA29-A3C3-4DDE-A8CF-DA98DF169BBC}" dt="2020-06-04T01:03:09.669" v="360"/>
          <ac:grpSpMkLst>
            <pc:docMk/>
            <pc:sldMk cId="2563275508" sldId="271"/>
            <ac:grpSpMk id="279" creationId="{45032CFD-E3DA-4186-96C4-D7960B8B34B2}"/>
          </ac:grpSpMkLst>
        </pc:grpChg>
        <pc:inkChg chg="add mod">
          <ac:chgData name="Alonso Raúl Melgarejo Galván" userId="34f8e7f98b12fabf" providerId="LiveId" clId="{FD30FA29-A3C3-4DDE-A8CF-DA98DF169BBC}" dt="2020-06-04T01:02:02.373" v="339"/>
          <ac:inkMkLst>
            <pc:docMk/>
            <pc:sldMk cId="2563275508" sldId="271"/>
            <ac:inkMk id="4" creationId="{FC543518-8232-42C7-949E-458201682B1E}"/>
          </ac:inkMkLst>
        </pc:inkChg>
        <pc:inkChg chg="add del mod">
          <ac:chgData name="Alonso Raúl Melgarejo Galván" userId="34f8e7f98b12fabf" providerId="LiveId" clId="{FD30FA29-A3C3-4DDE-A8CF-DA98DF169BBC}" dt="2020-06-04T01:01:52.652" v="324"/>
          <ac:inkMkLst>
            <pc:docMk/>
            <pc:sldMk cId="2563275508" sldId="271"/>
            <ac:inkMk id="6" creationId="{000FE518-B024-4ADC-9B62-2ADD23541552}"/>
          </ac:inkMkLst>
        </pc:inkChg>
        <pc:inkChg chg="add del mod">
          <ac:chgData name="Alonso Raúl Melgarejo Galván" userId="34f8e7f98b12fabf" providerId="LiveId" clId="{FD30FA29-A3C3-4DDE-A8CF-DA98DF169BBC}" dt="2020-06-04T01:01:52.674" v="330"/>
          <ac:inkMkLst>
            <pc:docMk/>
            <pc:sldMk cId="2563275508" sldId="271"/>
            <ac:inkMk id="8" creationId="{7F4FACE2-A830-41FF-8DFE-4FB5E6291B7B}"/>
          </ac:inkMkLst>
        </pc:inkChg>
        <pc:inkChg chg="add mod">
          <ac:chgData name="Alonso Raúl Melgarejo Galván" userId="34f8e7f98b12fabf" providerId="LiveId" clId="{FD30FA29-A3C3-4DDE-A8CF-DA98DF169BBC}" dt="2020-06-04T01:03:09.669" v="360"/>
          <ac:inkMkLst>
            <pc:docMk/>
            <pc:sldMk cId="2563275508" sldId="271"/>
            <ac:inkMk id="11" creationId="{DD419166-1009-41F9-AC0D-961FD7439EC4}"/>
          </ac:inkMkLst>
        </pc:inkChg>
        <pc:inkChg chg="add mod">
          <ac:chgData name="Alonso Raúl Melgarejo Galván" userId="34f8e7f98b12fabf" providerId="LiveId" clId="{FD30FA29-A3C3-4DDE-A8CF-DA98DF169BBC}" dt="2020-06-04T01:03:09.669" v="360"/>
          <ac:inkMkLst>
            <pc:docMk/>
            <pc:sldMk cId="2563275508" sldId="271"/>
            <ac:inkMk id="13" creationId="{C2CC755B-39BA-4BEA-8741-72A800C55736}"/>
          </ac:inkMkLst>
        </pc:inkChg>
        <pc:inkChg chg="add del mod">
          <ac:chgData name="Alonso Raúl Melgarejo Galván" userId="34f8e7f98b12fabf" providerId="LiveId" clId="{FD30FA29-A3C3-4DDE-A8CF-DA98DF169BBC}" dt="2020-06-04T00:52:15.405" v="95"/>
          <ac:inkMkLst>
            <pc:docMk/>
            <pc:sldMk cId="2563275508" sldId="271"/>
            <ac:inkMk id="15" creationId="{4065A45E-305E-4F52-83A9-FDFAB45D59B1}"/>
          </ac:inkMkLst>
        </pc:inkChg>
        <pc:inkChg chg="add del mod">
          <ac:chgData name="Alonso Raúl Melgarejo Galván" userId="34f8e7f98b12fabf" providerId="LiveId" clId="{FD30FA29-A3C3-4DDE-A8CF-DA98DF169BBC}" dt="2020-06-04T00:52:14.738" v="93"/>
          <ac:inkMkLst>
            <pc:docMk/>
            <pc:sldMk cId="2563275508" sldId="271"/>
            <ac:inkMk id="16" creationId="{9E461D13-203B-4C80-9531-9481279E6C2A}"/>
          </ac:inkMkLst>
        </pc:inkChg>
        <pc:inkChg chg="add del mod">
          <ac:chgData name="Alonso Raúl Melgarejo Galván" userId="34f8e7f98b12fabf" providerId="LiveId" clId="{FD30FA29-A3C3-4DDE-A8CF-DA98DF169BBC}" dt="2020-06-04T00:52:15.407" v="96"/>
          <ac:inkMkLst>
            <pc:docMk/>
            <pc:sldMk cId="2563275508" sldId="271"/>
            <ac:inkMk id="17" creationId="{C175C128-69B9-410A-BE5A-30B3D80E6C93}"/>
          </ac:inkMkLst>
        </pc:inkChg>
        <pc:inkChg chg="add del mod">
          <ac:chgData name="Alonso Raúl Melgarejo Galván" userId="34f8e7f98b12fabf" providerId="LiveId" clId="{FD30FA29-A3C3-4DDE-A8CF-DA98DF169BBC}" dt="2020-06-04T00:52:15.400" v="94"/>
          <ac:inkMkLst>
            <pc:docMk/>
            <pc:sldMk cId="2563275508" sldId="271"/>
            <ac:inkMk id="19" creationId="{2167E2FC-D17E-448F-86E1-93F4402E0CF5}"/>
          </ac:inkMkLst>
        </pc:inkChg>
        <pc:inkChg chg="add del mod">
          <ac:chgData name="Alonso Raúl Melgarejo Galván" userId="34f8e7f98b12fabf" providerId="LiveId" clId="{FD30FA29-A3C3-4DDE-A8CF-DA98DF169BBC}" dt="2020-06-04T00:59:47.649" v="237"/>
          <ac:inkMkLst>
            <pc:docMk/>
            <pc:sldMk cId="2563275508" sldId="271"/>
            <ac:inkMk id="20" creationId="{ECFADFBC-A185-44CB-86F9-36284C5649D4}"/>
          </ac:inkMkLst>
        </pc:inkChg>
        <pc:inkChg chg="add del mod">
          <ac:chgData name="Alonso Raúl Melgarejo Galván" userId="34f8e7f98b12fabf" providerId="LiveId" clId="{FD30FA29-A3C3-4DDE-A8CF-DA98DF169BBC}" dt="2020-06-04T00:52:14.733" v="90"/>
          <ac:inkMkLst>
            <pc:docMk/>
            <pc:sldMk cId="2563275508" sldId="271"/>
            <ac:inkMk id="21" creationId="{56C27BBC-8F94-4D97-B692-09784D1C3B3C}"/>
          </ac:inkMkLst>
        </pc:inkChg>
        <pc:inkChg chg="add del mod">
          <ac:chgData name="Alonso Raúl Melgarejo Galván" userId="34f8e7f98b12fabf" providerId="LiveId" clId="{FD30FA29-A3C3-4DDE-A8CF-DA98DF169BBC}" dt="2020-06-04T00:53:00.275" v="118"/>
          <ac:inkMkLst>
            <pc:docMk/>
            <pc:sldMk cId="2563275508" sldId="271"/>
            <ac:inkMk id="23" creationId="{53734FD6-71B5-44CC-AA72-BE402D7539EB}"/>
          </ac:inkMkLst>
        </pc:inkChg>
        <pc:inkChg chg="add del mod">
          <ac:chgData name="Alonso Raúl Melgarejo Galván" userId="34f8e7f98b12fabf" providerId="LiveId" clId="{FD30FA29-A3C3-4DDE-A8CF-DA98DF169BBC}" dt="2020-06-04T00:52:16.714" v="103"/>
          <ac:inkMkLst>
            <pc:docMk/>
            <pc:sldMk cId="2563275508" sldId="271"/>
            <ac:inkMk id="24" creationId="{BBCBF53D-C865-4438-B6ED-ACC9AFFA0A21}"/>
          </ac:inkMkLst>
        </pc:inkChg>
        <pc:inkChg chg="add del mod">
          <ac:chgData name="Alonso Raúl Melgarejo Galván" userId="34f8e7f98b12fabf" providerId="LiveId" clId="{FD30FA29-A3C3-4DDE-A8CF-DA98DF169BBC}" dt="2020-06-04T00:53:00.109" v="117"/>
          <ac:inkMkLst>
            <pc:docMk/>
            <pc:sldMk cId="2563275508" sldId="271"/>
            <ac:inkMk id="25" creationId="{92496BEE-8873-404C-BF61-145205E26992}"/>
          </ac:inkMkLst>
        </pc:inkChg>
        <pc:inkChg chg="add del mod">
          <ac:chgData name="Alonso Raúl Melgarejo Galván" userId="34f8e7f98b12fabf" providerId="LiveId" clId="{FD30FA29-A3C3-4DDE-A8CF-DA98DF169BBC}" dt="2020-06-04T00:53:18.656" v="131"/>
          <ac:inkMkLst>
            <pc:docMk/>
            <pc:sldMk cId="2563275508" sldId="271"/>
            <ac:inkMk id="27" creationId="{0D9270C5-D30D-4050-BD7F-A90BC438C268}"/>
          </ac:inkMkLst>
        </pc:inkChg>
        <pc:inkChg chg="add del mod">
          <ac:chgData name="Alonso Raúl Melgarejo Galván" userId="34f8e7f98b12fabf" providerId="LiveId" clId="{FD30FA29-A3C3-4DDE-A8CF-DA98DF169BBC}" dt="2020-06-04T00:52:17.242" v="104"/>
          <ac:inkMkLst>
            <pc:docMk/>
            <pc:sldMk cId="2563275508" sldId="271"/>
            <ac:inkMk id="28" creationId="{B11188DE-7C8E-444A-837F-91CCFD47EFE6}"/>
          </ac:inkMkLst>
        </pc:inkChg>
        <pc:inkChg chg="add del mod">
          <ac:chgData name="Alonso Raúl Melgarejo Galván" userId="34f8e7f98b12fabf" providerId="LiveId" clId="{FD30FA29-A3C3-4DDE-A8CF-DA98DF169BBC}" dt="2020-06-04T00:53:18.659" v="132"/>
          <ac:inkMkLst>
            <pc:docMk/>
            <pc:sldMk cId="2563275508" sldId="271"/>
            <ac:inkMk id="29" creationId="{48322556-2CE9-4C05-8E63-3622AAFA5318}"/>
          </ac:inkMkLst>
        </pc:inkChg>
        <pc:inkChg chg="add del mod">
          <ac:chgData name="Alonso Raúl Melgarejo Galván" userId="34f8e7f98b12fabf" providerId="LiveId" clId="{FD30FA29-A3C3-4DDE-A8CF-DA98DF169BBC}" dt="2020-06-04T00:53:01.605" v="120"/>
          <ac:inkMkLst>
            <pc:docMk/>
            <pc:sldMk cId="2563275508" sldId="271"/>
            <ac:inkMk id="31" creationId="{51F8CB53-C919-4FD4-A9EB-D9B781F057AB}"/>
          </ac:inkMkLst>
        </pc:inkChg>
        <pc:inkChg chg="add del mod">
          <ac:chgData name="Alonso Raúl Melgarejo Galván" userId="34f8e7f98b12fabf" providerId="LiveId" clId="{FD30FA29-A3C3-4DDE-A8CF-DA98DF169BBC}" dt="2020-06-04T00:53:01.602" v="119"/>
          <ac:inkMkLst>
            <pc:docMk/>
            <pc:sldMk cId="2563275508" sldId="271"/>
            <ac:inkMk id="32" creationId="{0D11AFDF-4F34-4987-A0D6-05841B67608E}"/>
          </ac:inkMkLst>
        </pc:inkChg>
        <pc:inkChg chg="add del mod">
          <ac:chgData name="Alonso Raúl Melgarejo Galván" userId="34f8e7f98b12fabf" providerId="LiveId" clId="{FD30FA29-A3C3-4DDE-A8CF-DA98DF169BBC}" dt="2020-06-04T00:53:20.325" v="133"/>
          <ac:inkMkLst>
            <pc:docMk/>
            <pc:sldMk cId="2563275508" sldId="271"/>
            <ac:inkMk id="33" creationId="{60A60189-0B1F-4B6D-B9C1-53DEEFF0F6E1}"/>
          </ac:inkMkLst>
        </pc:inkChg>
        <pc:inkChg chg="add del mod">
          <ac:chgData name="Alonso Raúl Melgarejo Galván" userId="34f8e7f98b12fabf" providerId="LiveId" clId="{FD30FA29-A3C3-4DDE-A8CF-DA98DF169BBC}" dt="2020-06-04T00:52:16.708" v="102"/>
          <ac:inkMkLst>
            <pc:docMk/>
            <pc:sldMk cId="2563275508" sldId="271"/>
            <ac:inkMk id="34" creationId="{CFCC4C56-CEBE-4888-9D56-021D1FAC2083}"/>
          </ac:inkMkLst>
        </pc:inkChg>
        <pc:inkChg chg="add del mod">
          <ac:chgData name="Alonso Raúl Melgarejo Galván" userId="34f8e7f98b12fabf" providerId="LiveId" clId="{FD30FA29-A3C3-4DDE-A8CF-DA98DF169BBC}" dt="2020-06-04T00:52:14.726" v="85"/>
          <ac:inkMkLst>
            <pc:docMk/>
            <pc:sldMk cId="2563275508" sldId="271"/>
            <ac:inkMk id="36" creationId="{DAC5B815-52EA-4CE6-8E0C-B91A60A59A7C}"/>
          </ac:inkMkLst>
        </pc:inkChg>
        <pc:inkChg chg="add del mod">
          <ac:chgData name="Alonso Raúl Melgarejo Galván" userId="34f8e7f98b12fabf" providerId="LiveId" clId="{FD30FA29-A3C3-4DDE-A8CF-DA98DF169BBC}" dt="2020-06-04T00:52:14.734" v="91"/>
          <ac:inkMkLst>
            <pc:docMk/>
            <pc:sldMk cId="2563275508" sldId="271"/>
            <ac:inkMk id="38" creationId="{91E98D36-10C7-4E9A-A639-126B3607555D}"/>
          </ac:inkMkLst>
        </pc:inkChg>
        <pc:inkChg chg="add del mod">
          <ac:chgData name="Alonso Raúl Melgarejo Galván" userId="34f8e7f98b12fabf" providerId="LiveId" clId="{FD30FA29-A3C3-4DDE-A8CF-DA98DF169BBC}" dt="2020-06-04T00:52:14.731" v="89"/>
          <ac:inkMkLst>
            <pc:docMk/>
            <pc:sldMk cId="2563275508" sldId="271"/>
            <ac:inkMk id="39" creationId="{7E71BB17-0D0E-4875-881B-DB9681F22071}"/>
          </ac:inkMkLst>
        </pc:inkChg>
        <pc:inkChg chg="add del mod">
          <ac:chgData name="Alonso Raúl Melgarejo Galván" userId="34f8e7f98b12fabf" providerId="LiveId" clId="{FD30FA29-A3C3-4DDE-A8CF-DA98DF169BBC}" dt="2020-06-04T00:52:17.408" v="106"/>
          <ac:inkMkLst>
            <pc:docMk/>
            <pc:sldMk cId="2563275508" sldId="271"/>
            <ac:inkMk id="40" creationId="{736AEA24-9E76-45BF-AE14-BAF177CBCDEF}"/>
          </ac:inkMkLst>
        </pc:inkChg>
        <pc:inkChg chg="add del mod">
          <ac:chgData name="Alonso Raúl Melgarejo Galván" userId="34f8e7f98b12fabf" providerId="LiveId" clId="{FD30FA29-A3C3-4DDE-A8CF-DA98DF169BBC}" dt="2020-06-04T00:52:17.413" v="107"/>
          <ac:inkMkLst>
            <pc:docMk/>
            <pc:sldMk cId="2563275508" sldId="271"/>
            <ac:inkMk id="41" creationId="{37D3D835-9230-4312-8940-3CB7DC7D2042}"/>
          </ac:inkMkLst>
        </pc:inkChg>
        <pc:inkChg chg="add del mod">
          <ac:chgData name="Alonso Raúl Melgarejo Galván" userId="34f8e7f98b12fabf" providerId="LiveId" clId="{FD30FA29-A3C3-4DDE-A8CF-DA98DF169BBC}" dt="2020-06-04T00:52:15.814" v="99"/>
          <ac:inkMkLst>
            <pc:docMk/>
            <pc:sldMk cId="2563275508" sldId="271"/>
            <ac:inkMk id="43" creationId="{318BBFC4-EC4A-4E63-A9D7-3F9CA876AA2F}"/>
          </ac:inkMkLst>
        </pc:inkChg>
        <pc:inkChg chg="add del mod">
          <ac:chgData name="Alonso Raúl Melgarejo Galván" userId="34f8e7f98b12fabf" providerId="LiveId" clId="{FD30FA29-A3C3-4DDE-A8CF-DA98DF169BBC}" dt="2020-06-04T00:52:15.820" v="100"/>
          <ac:inkMkLst>
            <pc:docMk/>
            <pc:sldMk cId="2563275508" sldId="271"/>
            <ac:inkMk id="44" creationId="{1168BAE9-81D2-401F-83F7-CB8E605F8B97}"/>
          </ac:inkMkLst>
        </pc:inkChg>
        <pc:inkChg chg="add del mod">
          <ac:chgData name="Alonso Raúl Melgarejo Galván" userId="34f8e7f98b12fabf" providerId="LiveId" clId="{FD30FA29-A3C3-4DDE-A8CF-DA98DF169BBC}" dt="2020-06-04T00:52:15.414" v="98"/>
          <ac:inkMkLst>
            <pc:docMk/>
            <pc:sldMk cId="2563275508" sldId="271"/>
            <ac:inkMk id="46" creationId="{C73F62F2-E64D-443A-99B9-7987DCEF8640}"/>
          </ac:inkMkLst>
        </pc:inkChg>
        <pc:inkChg chg="add del mod">
          <ac:chgData name="Alonso Raúl Melgarejo Galván" userId="34f8e7f98b12fabf" providerId="LiveId" clId="{FD30FA29-A3C3-4DDE-A8CF-DA98DF169BBC}" dt="2020-06-04T00:59:47.644" v="236"/>
          <ac:inkMkLst>
            <pc:docMk/>
            <pc:sldMk cId="2563275508" sldId="271"/>
            <ac:inkMk id="48" creationId="{439FBF14-44B0-4CFD-ACCD-D3F30B75D5B7}"/>
          </ac:inkMkLst>
        </pc:inkChg>
        <pc:inkChg chg="add mod">
          <ac:chgData name="Alonso Raúl Melgarejo Galván" userId="34f8e7f98b12fabf" providerId="LiveId" clId="{FD30FA29-A3C3-4DDE-A8CF-DA98DF169BBC}" dt="2020-06-04T01:03:09.669" v="360"/>
          <ac:inkMkLst>
            <pc:docMk/>
            <pc:sldMk cId="2563275508" sldId="271"/>
            <ac:inkMk id="50" creationId="{F934A77D-40EA-4723-8453-B81345D726E2}"/>
          </ac:inkMkLst>
        </pc:inkChg>
        <pc:inkChg chg="add mod">
          <ac:chgData name="Alonso Raúl Melgarejo Galván" userId="34f8e7f98b12fabf" providerId="LiveId" clId="{FD30FA29-A3C3-4DDE-A8CF-DA98DF169BBC}" dt="2020-06-04T01:03:09.669" v="360"/>
          <ac:inkMkLst>
            <pc:docMk/>
            <pc:sldMk cId="2563275508" sldId="271"/>
            <ac:inkMk id="51" creationId="{133C5EBF-E22C-4E28-B546-373E61047A17}"/>
          </ac:inkMkLst>
        </pc:inkChg>
        <pc:inkChg chg="add del mod">
          <ac:chgData name="Alonso Raúl Melgarejo Galván" userId="34f8e7f98b12fabf" providerId="LiveId" clId="{FD30FA29-A3C3-4DDE-A8CF-DA98DF169BBC}" dt="2020-06-04T00:52:14.730" v="88"/>
          <ac:inkMkLst>
            <pc:docMk/>
            <pc:sldMk cId="2563275508" sldId="271"/>
            <ac:inkMk id="52" creationId="{B2314AD9-649A-49F3-BA0A-E0F2DAB28969}"/>
          </ac:inkMkLst>
        </pc:inkChg>
        <pc:inkChg chg="add del mod">
          <ac:chgData name="Alonso Raúl Melgarejo Galván" userId="34f8e7f98b12fabf" providerId="LiveId" clId="{FD30FA29-A3C3-4DDE-A8CF-DA98DF169BBC}" dt="2020-06-04T00:52:14.728" v="86"/>
          <ac:inkMkLst>
            <pc:docMk/>
            <pc:sldMk cId="2563275508" sldId="271"/>
            <ac:inkMk id="53" creationId="{56300063-769C-4B79-8964-737E805BE155}"/>
          </ac:inkMkLst>
        </pc:inkChg>
        <pc:inkChg chg="add del mod">
          <ac:chgData name="Alonso Raúl Melgarejo Galván" userId="34f8e7f98b12fabf" providerId="LiveId" clId="{FD30FA29-A3C3-4DDE-A8CF-DA98DF169BBC}" dt="2020-06-04T00:52:17.247" v="105"/>
          <ac:inkMkLst>
            <pc:docMk/>
            <pc:sldMk cId="2563275508" sldId="271"/>
            <ac:inkMk id="54" creationId="{367DA660-5077-4962-93DD-1C67158CBB10}"/>
          </ac:inkMkLst>
        </pc:inkChg>
        <pc:inkChg chg="add del mod">
          <ac:chgData name="Alonso Raúl Melgarejo Galván" userId="34f8e7f98b12fabf" providerId="LiveId" clId="{FD30FA29-A3C3-4DDE-A8CF-DA98DF169BBC}" dt="2020-06-04T00:52:14.722" v="84"/>
          <ac:inkMkLst>
            <pc:docMk/>
            <pc:sldMk cId="2563275508" sldId="271"/>
            <ac:inkMk id="56" creationId="{76C6603F-1442-44BA-A95F-3C4141A5BF2A}"/>
          </ac:inkMkLst>
        </pc:inkChg>
        <pc:inkChg chg="add mod">
          <ac:chgData name="Alonso Raúl Melgarejo Galván" userId="34f8e7f98b12fabf" providerId="LiveId" clId="{FD30FA29-A3C3-4DDE-A8CF-DA98DF169BBC}" dt="2020-06-04T01:03:09.669" v="360"/>
          <ac:inkMkLst>
            <pc:docMk/>
            <pc:sldMk cId="2563275508" sldId="271"/>
            <ac:inkMk id="57" creationId="{E83F175C-2439-4EC2-81A6-C0405EC3F18A}"/>
          </ac:inkMkLst>
        </pc:inkChg>
        <pc:inkChg chg="add del mod">
          <ac:chgData name="Alonso Raúl Melgarejo Galván" userId="34f8e7f98b12fabf" providerId="LiveId" clId="{FD30FA29-A3C3-4DDE-A8CF-DA98DF169BBC}" dt="2020-06-04T00:52:13.809" v="83"/>
          <ac:inkMkLst>
            <pc:docMk/>
            <pc:sldMk cId="2563275508" sldId="271"/>
            <ac:inkMk id="58" creationId="{27D06B6B-00AC-4999-82DE-6988E1A95129}"/>
          </ac:inkMkLst>
        </pc:inkChg>
        <pc:inkChg chg="add del mod">
          <ac:chgData name="Alonso Raúl Melgarejo Galván" userId="34f8e7f98b12fabf" providerId="LiveId" clId="{FD30FA29-A3C3-4DDE-A8CF-DA98DF169BBC}" dt="2020-06-04T00:52:14.736" v="92"/>
          <ac:inkMkLst>
            <pc:docMk/>
            <pc:sldMk cId="2563275508" sldId="271"/>
            <ac:inkMk id="59" creationId="{B160F430-3463-4E70-A1C7-9B1DB7F70CFB}"/>
          </ac:inkMkLst>
        </pc:inkChg>
        <pc:inkChg chg="add del mod">
          <ac:chgData name="Alonso Raúl Melgarejo Galván" userId="34f8e7f98b12fabf" providerId="LiveId" clId="{FD30FA29-A3C3-4DDE-A8CF-DA98DF169BBC}" dt="2020-06-04T00:52:13.596" v="82"/>
          <ac:inkMkLst>
            <pc:docMk/>
            <pc:sldMk cId="2563275508" sldId="271"/>
            <ac:inkMk id="60" creationId="{DB5E664A-3922-47F7-A427-6D5132C69DB5}"/>
          </ac:inkMkLst>
        </pc:inkChg>
        <pc:inkChg chg="add mod">
          <ac:chgData name="Alonso Raúl Melgarejo Galván" userId="34f8e7f98b12fabf" providerId="LiveId" clId="{FD30FA29-A3C3-4DDE-A8CF-DA98DF169BBC}" dt="2020-06-04T01:03:09.669" v="360"/>
          <ac:inkMkLst>
            <pc:docMk/>
            <pc:sldMk cId="2563275508" sldId="271"/>
            <ac:inkMk id="61" creationId="{904C8CB3-CC28-4458-9735-B8129A2FE757}"/>
          </ac:inkMkLst>
        </pc:inkChg>
        <pc:inkChg chg="add mod">
          <ac:chgData name="Alonso Raúl Melgarejo Galván" userId="34f8e7f98b12fabf" providerId="LiveId" clId="{FD30FA29-A3C3-4DDE-A8CF-DA98DF169BBC}" dt="2020-06-04T01:03:09.669" v="360"/>
          <ac:inkMkLst>
            <pc:docMk/>
            <pc:sldMk cId="2563275508" sldId="271"/>
            <ac:inkMk id="62" creationId="{AE3B14F1-1E2A-405B-927E-B04CDAE0F3B4}"/>
          </ac:inkMkLst>
        </pc:inkChg>
        <pc:inkChg chg="add del mod">
          <ac:chgData name="Alonso Raúl Melgarejo Galván" userId="34f8e7f98b12fabf" providerId="LiveId" clId="{FD30FA29-A3C3-4DDE-A8CF-DA98DF169BBC}" dt="2020-06-04T00:52:13.579" v="78"/>
          <ac:inkMkLst>
            <pc:docMk/>
            <pc:sldMk cId="2563275508" sldId="271"/>
            <ac:inkMk id="63" creationId="{5FB58A36-32D5-4C81-8EDD-5505EA67738D}"/>
          </ac:inkMkLst>
        </pc:inkChg>
        <pc:inkChg chg="add del mod">
          <ac:chgData name="Alonso Raúl Melgarejo Galván" userId="34f8e7f98b12fabf" providerId="LiveId" clId="{FD30FA29-A3C3-4DDE-A8CF-DA98DF169BBC}" dt="2020-06-04T00:52:13.594" v="81"/>
          <ac:inkMkLst>
            <pc:docMk/>
            <pc:sldMk cId="2563275508" sldId="271"/>
            <ac:inkMk id="65" creationId="{76B93B31-47AC-46D7-88AB-F3DD5D7DC4CE}"/>
          </ac:inkMkLst>
        </pc:inkChg>
        <pc:inkChg chg="add del mod">
          <ac:chgData name="Alonso Raúl Melgarejo Galván" userId="34f8e7f98b12fabf" providerId="LiveId" clId="{FD30FA29-A3C3-4DDE-A8CF-DA98DF169BBC}" dt="2020-06-04T00:52:13.592" v="80"/>
          <ac:inkMkLst>
            <pc:docMk/>
            <pc:sldMk cId="2563275508" sldId="271"/>
            <ac:inkMk id="67" creationId="{6EC6679D-910C-4EEE-817D-C202CAA51BB0}"/>
          </ac:inkMkLst>
        </pc:inkChg>
        <pc:inkChg chg="add del mod">
          <ac:chgData name="Alonso Raúl Melgarejo Galván" userId="34f8e7f98b12fabf" providerId="LiveId" clId="{FD30FA29-A3C3-4DDE-A8CF-DA98DF169BBC}" dt="2020-06-04T00:52:13.588" v="79"/>
          <ac:inkMkLst>
            <pc:docMk/>
            <pc:sldMk cId="2563275508" sldId="271"/>
            <ac:inkMk id="69" creationId="{B022FE09-0D35-4ED7-BA45-E344A4A6A0BC}"/>
          </ac:inkMkLst>
        </pc:inkChg>
        <pc:inkChg chg="add mod">
          <ac:chgData name="Alonso Raúl Melgarejo Galván" userId="34f8e7f98b12fabf" providerId="LiveId" clId="{FD30FA29-A3C3-4DDE-A8CF-DA98DF169BBC}" dt="2020-06-04T01:03:09.669" v="360"/>
          <ac:inkMkLst>
            <pc:docMk/>
            <pc:sldMk cId="2563275508" sldId="271"/>
            <ac:inkMk id="71" creationId="{ED8C8459-7CD6-4B41-AA1A-6442A784880D}"/>
          </ac:inkMkLst>
        </pc:inkChg>
        <pc:inkChg chg="add mod">
          <ac:chgData name="Alonso Raúl Melgarejo Galván" userId="34f8e7f98b12fabf" providerId="LiveId" clId="{FD30FA29-A3C3-4DDE-A8CF-DA98DF169BBC}" dt="2020-06-04T01:03:09.669" v="360"/>
          <ac:inkMkLst>
            <pc:docMk/>
            <pc:sldMk cId="2563275508" sldId="271"/>
            <ac:inkMk id="72" creationId="{35F51EA1-AA38-4FB1-B723-82FBCC308FA8}"/>
          </ac:inkMkLst>
        </pc:inkChg>
        <pc:inkChg chg="add del mod">
          <ac:chgData name="Alonso Raúl Melgarejo Galván" userId="34f8e7f98b12fabf" providerId="LiveId" clId="{FD30FA29-A3C3-4DDE-A8CF-DA98DF169BBC}" dt="2020-06-04T00:52:15.410" v="97"/>
          <ac:inkMkLst>
            <pc:docMk/>
            <pc:sldMk cId="2563275508" sldId="271"/>
            <ac:inkMk id="74" creationId="{F1C80666-E07C-4942-ABB2-1BCB7028A1C3}"/>
          </ac:inkMkLst>
        </pc:inkChg>
        <pc:inkChg chg="add del mod">
          <ac:chgData name="Alonso Raúl Melgarejo Galván" userId="34f8e7f98b12fabf" providerId="LiveId" clId="{FD30FA29-A3C3-4DDE-A8CF-DA98DF169BBC}" dt="2020-06-04T00:52:14.728" v="87"/>
          <ac:inkMkLst>
            <pc:docMk/>
            <pc:sldMk cId="2563275508" sldId="271"/>
            <ac:inkMk id="76" creationId="{C337F59A-BB34-4387-91E3-DFCD91521DD7}"/>
          </ac:inkMkLst>
        </pc:inkChg>
        <pc:inkChg chg="add mod">
          <ac:chgData name="Alonso Raúl Melgarejo Galván" userId="34f8e7f98b12fabf" providerId="LiveId" clId="{FD30FA29-A3C3-4DDE-A8CF-DA98DF169BBC}" dt="2020-06-04T00:52:10.233" v="77"/>
          <ac:inkMkLst>
            <pc:docMk/>
            <pc:sldMk cId="2563275508" sldId="271"/>
            <ac:inkMk id="78" creationId="{8503C1C0-DF8B-4CD4-9249-6E4EC5A2A229}"/>
          </ac:inkMkLst>
        </pc:inkChg>
        <pc:inkChg chg="add del mod">
          <ac:chgData name="Alonso Raúl Melgarejo Galván" userId="34f8e7f98b12fabf" providerId="LiveId" clId="{FD30FA29-A3C3-4DDE-A8CF-DA98DF169BBC}" dt="2020-06-04T00:52:15.823" v="101"/>
          <ac:inkMkLst>
            <pc:docMk/>
            <pc:sldMk cId="2563275508" sldId="271"/>
            <ac:inkMk id="79" creationId="{35C42ABC-FF50-40C9-8625-23E8BC9F3A5A}"/>
          </ac:inkMkLst>
        </pc:inkChg>
        <pc:inkChg chg="add mod">
          <ac:chgData name="Alonso Raúl Melgarejo Galván" userId="34f8e7f98b12fabf" providerId="LiveId" clId="{FD30FA29-A3C3-4DDE-A8CF-DA98DF169BBC}" dt="2020-06-04T00:52:26.649" v="112"/>
          <ac:inkMkLst>
            <pc:docMk/>
            <pc:sldMk cId="2563275508" sldId="271"/>
            <ac:inkMk id="81" creationId="{76A569EF-ED36-4841-A562-A549E8EBEEF8}"/>
          </ac:inkMkLst>
        </pc:inkChg>
        <pc:inkChg chg="add del mod">
          <ac:chgData name="Alonso Raúl Melgarejo Galván" userId="34f8e7f98b12fabf" providerId="LiveId" clId="{FD30FA29-A3C3-4DDE-A8CF-DA98DF169BBC}" dt="2020-06-04T01:01:52.849" v="336"/>
          <ac:inkMkLst>
            <pc:docMk/>
            <pc:sldMk cId="2563275508" sldId="271"/>
            <ac:inkMk id="83" creationId="{466B350E-764F-4E95-99F6-22EA05DC73DD}"/>
          </ac:inkMkLst>
        </pc:inkChg>
        <pc:inkChg chg="add mod">
          <ac:chgData name="Alonso Raúl Melgarejo Galván" userId="34f8e7f98b12fabf" providerId="LiveId" clId="{FD30FA29-A3C3-4DDE-A8CF-DA98DF169BBC}" dt="2020-06-04T01:03:09.669" v="360"/>
          <ac:inkMkLst>
            <pc:docMk/>
            <pc:sldMk cId="2563275508" sldId="271"/>
            <ac:inkMk id="84" creationId="{50E385A1-4E33-494D-94FE-43D48241FE84}"/>
          </ac:inkMkLst>
        </pc:inkChg>
        <pc:inkChg chg="add mod">
          <ac:chgData name="Alonso Raúl Melgarejo Galván" userId="34f8e7f98b12fabf" providerId="LiveId" clId="{FD30FA29-A3C3-4DDE-A8CF-DA98DF169BBC}" dt="2020-06-04T01:03:09.669" v="360"/>
          <ac:inkMkLst>
            <pc:docMk/>
            <pc:sldMk cId="2563275508" sldId="271"/>
            <ac:inkMk id="85" creationId="{7AED700C-EF1C-47AA-ACAA-F09C94D02460}"/>
          </ac:inkMkLst>
        </pc:inkChg>
        <pc:inkChg chg="add del mod">
          <ac:chgData name="Alonso Raúl Melgarejo Galván" userId="34f8e7f98b12fabf" providerId="LiveId" clId="{FD30FA29-A3C3-4DDE-A8CF-DA98DF169BBC}" dt="2020-06-04T00:59:47.831" v="238"/>
          <ac:inkMkLst>
            <pc:docMk/>
            <pc:sldMk cId="2563275508" sldId="271"/>
            <ac:inkMk id="86" creationId="{A4F3DCE7-BEB2-4811-BAFD-914253F8C615}"/>
          </ac:inkMkLst>
        </pc:inkChg>
        <pc:inkChg chg="add del mod">
          <ac:chgData name="Alonso Raúl Melgarejo Galván" userId="34f8e7f98b12fabf" providerId="LiveId" clId="{FD30FA29-A3C3-4DDE-A8CF-DA98DF169BBC}" dt="2020-06-04T01:01:52.103" v="319"/>
          <ac:inkMkLst>
            <pc:docMk/>
            <pc:sldMk cId="2563275508" sldId="271"/>
            <ac:inkMk id="88" creationId="{CCB78195-50B8-4B70-AD4C-A15D0877A94E}"/>
          </ac:inkMkLst>
        </pc:inkChg>
        <pc:inkChg chg="add del mod">
          <ac:chgData name="Alonso Raúl Melgarejo Galván" userId="34f8e7f98b12fabf" providerId="LiveId" clId="{FD30FA29-A3C3-4DDE-A8CF-DA98DF169BBC}" dt="2020-06-04T01:01:52.695" v="335"/>
          <ac:inkMkLst>
            <pc:docMk/>
            <pc:sldMk cId="2563275508" sldId="271"/>
            <ac:inkMk id="90" creationId="{3C594E5A-847B-418F-BC87-9C1B93861D7A}"/>
          </ac:inkMkLst>
        </pc:inkChg>
        <pc:inkChg chg="add del mod">
          <ac:chgData name="Alonso Raúl Melgarejo Galván" userId="34f8e7f98b12fabf" providerId="LiveId" clId="{FD30FA29-A3C3-4DDE-A8CF-DA98DF169BBC}" dt="2020-06-04T00:59:46.206" v="233"/>
          <ac:inkMkLst>
            <pc:docMk/>
            <pc:sldMk cId="2563275508" sldId="271"/>
            <ac:inkMk id="92" creationId="{9E3269DB-2D64-4487-87C0-441763652A2C}"/>
          </ac:inkMkLst>
        </pc:inkChg>
        <pc:inkChg chg="add mod">
          <ac:chgData name="Alonso Raúl Melgarejo Galván" userId="34f8e7f98b12fabf" providerId="LiveId" clId="{FD30FA29-A3C3-4DDE-A8CF-DA98DF169BBC}" dt="2020-06-04T00:59:56.531" v="264"/>
          <ac:inkMkLst>
            <pc:docMk/>
            <pc:sldMk cId="2563275508" sldId="271"/>
            <ac:inkMk id="93" creationId="{F44A3D1C-007A-4418-B843-F3A7DB424530}"/>
          </ac:inkMkLst>
        </pc:inkChg>
        <pc:inkChg chg="add del mod">
          <ac:chgData name="Alonso Raúl Melgarejo Galván" userId="34f8e7f98b12fabf" providerId="LiveId" clId="{FD30FA29-A3C3-4DDE-A8CF-DA98DF169BBC}" dt="2020-06-04T00:59:46.199" v="229"/>
          <ac:inkMkLst>
            <pc:docMk/>
            <pc:sldMk cId="2563275508" sldId="271"/>
            <ac:inkMk id="94" creationId="{82E69E29-DDE3-4BBA-9BB9-8112BA901872}"/>
          </ac:inkMkLst>
        </pc:inkChg>
        <pc:inkChg chg="add mod">
          <ac:chgData name="Alonso Raúl Melgarejo Galván" userId="34f8e7f98b12fabf" providerId="LiveId" clId="{FD30FA29-A3C3-4DDE-A8CF-DA98DF169BBC}" dt="2020-06-04T00:59:56.531" v="264"/>
          <ac:inkMkLst>
            <pc:docMk/>
            <pc:sldMk cId="2563275508" sldId="271"/>
            <ac:inkMk id="96" creationId="{A30D0AB3-21BD-4D03-9A25-DB4E3959576F}"/>
          </ac:inkMkLst>
        </pc:inkChg>
        <pc:inkChg chg="add del mod">
          <ac:chgData name="Alonso Raúl Melgarejo Galván" userId="34f8e7f98b12fabf" providerId="LiveId" clId="{FD30FA29-A3C3-4DDE-A8CF-DA98DF169BBC}" dt="2020-06-04T00:59:46.204" v="232"/>
          <ac:inkMkLst>
            <pc:docMk/>
            <pc:sldMk cId="2563275508" sldId="271"/>
            <ac:inkMk id="97" creationId="{74C9E685-3BCF-4514-BC3F-A08357D2F83C}"/>
          </ac:inkMkLst>
        </pc:inkChg>
        <pc:inkChg chg="add del mod">
          <ac:chgData name="Alonso Raúl Melgarejo Galván" userId="34f8e7f98b12fabf" providerId="LiveId" clId="{FD30FA29-A3C3-4DDE-A8CF-DA98DF169BBC}" dt="2020-06-04T00:59:46.209" v="234"/>
          <ac:inkMkLst>
            <pc:docMk/>
            <pc:sldMk cId="2563275508" sldId="271"/>
            <ac:inkMk id="98" creationId="{C6E759AD-462C-407F-A9DB-BE8A787330B9}"/>
          </ac:inkMkLst>
        </pc:inkChg>
        <pc:inkChg chg="add del mod">
          <ac:chgData name="Alonso Raúl Melgarejo Galván" userId="34f8e7f98b12fabf" providerId="LiveId" clId="{FD30FA29-A3C3-4DDE-A8CF-DA98DF169BBC}" dt="2020-06-04T00:59:46.210" v="235"/>
          <ac:inkMkLst>
            <pc:docMk/>
            <pc:sldMk cId="2563275508" sldId="271"/>
            <ac:inkMk id="100" creationId="{CED0249D-D669-4464-B57A-B69A72DF7F83}"/>
          </ac:inkMkLst>
        </pc:inkChg>
        <pc:inkChg chg="add del mod">
          <ac:chgData name="Alonso Raúl Melgarejo Galván" userId="34f8e7f98b12fabf" providerId="LiveId" clId="{FD30FA29-A3C3-4DDE-A8CF-DA98DF169BBC}" dt="2020-06-04T00:59:49.130" v="251"/>
          <ac:inkMkLst>
            <pc:docMk/>
            <pc:sldMk cId="2563275508" sldId="271"/>
            <ac:inkMk id="102" creationId="{BCDF2C67-7FEC-4C96-8B2D-E64AF2DAFD90}"/>
          </ac:inkMkLst>
        </pc:inkChg>
        <pc:inkChg chg="add del mod">
          <ac:chgData name="Alonso Raúl Melgarejo Galván" userId="34f8e7f98b12fabf" providerId="LiveId" clId="{FD30FA29-A3C3-4DDE-A8CF-DA98DF169BBC}" dt="2020-06-04T00:59:51.080" v="257"/>
          <ac:inkMkLst>
            <pc:docMk/>
            <pc:sldMk cId="2563275508" sldId="271"/>
            <ac:inkMk id="103" creationId="{CC176256-BDB3-44CE-8B97-8CB875B52283}"/>
          </ac:inkMkLst>
        </pc:inkChg>
        <pc:inkChg chg="add mod">
          <ac:chgData name="Alonso Raúl Melgarejo Galván" userId="34f8e7f98b12fabf" providerId="LiveId" clId="{FD30FA29-A3C3-4DDE-A8CF-DA98DF169BBC}" dt="2020-06-04T00:59:56.531" v="264"/>
          <ac:inkMkLst>
            <pc:docMk/>
            <pc:sldMk cId="2563275508" sldId="271"/>
            <ac:inkMk id="104" creationId="{CAFCD27C-75F7-46A1-AA13-56EF15B44D6D}"/>
          </ac:inkMkLst>
        </pc:inkChg>
        <pc:inkChg chg="add del mod">
          <ac:chgData name="Alonso Raúl Melgarejo Galván" userId="34f8e7f98b12fabf" providerId="LiveId" clId="{FD30FA29-A3C3-4DDE-A8CF-DA98DF169BBC}" dt="2020-06-04T00:59:49.132" v="252"/>
          <ac:inkMkLst>
            <pc:docMk/>
            <pc:sldMk cId="2563275508" sldId="271"/>
            <ac:inkMk id="105" creationId="{B87142F4-0439-47A3-A46A-C784C5AC8256}"/>
          </ac:inkMkLst>
        </pc:inkChg>
        <pc:inkChg chg="add del mod">
          <ac:chgData name="Alonso Raúl Melgarejo Galván" userId="34f8e7f98b12fabf" providerId="LiveId" clId="{FD30FA29-A3C3-4DDE-A8CF-DA98DF169BBC}" dt="2020-06-04T00:59:48.230" v="245"/>
          <ac:inkMkLst>
            <pc:docMk/>
            <pc:sldMk cId="2563275508" sldId="271"/>
            <ac:inkMk id="106" creationId="{963123FC-106F-44A6-9AEE-FAA7810AEBBB}"/>
          </ac:inkMkLst>
        </pc:inkChg>
        <pc:inkChg chg="add del mod">
          <ac:chgData name="Alonso Raúl Melgarejo Galván" userId="34f8e7f98b12fabf" providerId="LiveId" clId="{FD30FA29-A3C3-4DDE-A8CF-DA98DF169BBC}" dt="2020-06-04T00:59:48.703" v="248"/>
          <ac:inkMkLst>
            <pc:docMk/>
            <pc:sldMk cId="2563275508" sldId="271"/>
            <ac:inkMk id="107" creationId="{DDD1A1D6-EC08-433D-AB8C-B8B1BF4B5A5B}"/>
          </ac:inkMkLst>
        </pc:inkChg>
        <pc:inkChg chg="add del mod">
          <ac:chgData name="Alonso Raúl Melgarejo Galván" userId="34f8e7f98b12fabf" providerId="LiveId" clId="{FD30FA29-A3C3-4DDE-A8CF-DA98DF169BBC}" dt="2020-06-04T00:59:48.555" v="247"/>
          <ac:inkMkLst>
            <pc:docMk/>
            <pc:sldMk cId="2563275508" sldId="271"/>
            <ac:inkMk id="108" creationId="{3291EE1B-3340-4119-871C-2A0AB888AB36}"/>
          </ac:inkMkLst>
        </pc:inkChg>
        <pc:inkChg chg="add del mod">
          <ac:chgData name="Alonso Raúl Melgarejo Galván" userId="34f8e7f98b12fabf" providerId="LiveId" clId="{FD30FA29-A3C3-4DDE-A8CF-DA98DF169BBC}" dt="2020-06-04T00:59:50.072" v="254"/>
          <ac:inkMkLst>
            <pc:docMk/>
            <pc:sldMk cId="2563275508" sldId="271"/>
            <ac:inkMk id="109" creationId="{83FD2ABF-E588-40E4-AE0D-818593FBBAEF}"/>
          </ac:inkMkLst>
        </pc:inkChg>
        <pc:inkChg chg="add del mod">
          <ac:chgData name="Alonso Raúl Melgarejo Galván" userId="34f8e7f98b12fabf" providerId="LiveId" clId="{FD30FA29-A3C3-4DDE-A8CF-DA98DF169BBC}" dt="2020-06-04T00:59:48.094" v="241"/>
          <ac:inkMkLst>
            <pc:docMk/>
            <pc:sldMk cId="2563275508" sldId="271"/>
            <ac:inkMk id="110" creationId="{7A810F87-A5B4-4D80-A481-A5B2501E498B}"/>
          </ac:inkMkLst>
        </pc:inkChg>
        <pc:inkChg chg="add mod">
          <ac:chgData name="Alonso Raúl Melgarejo Galván" userId="34f8e7f98b12fabf" providerId="LiveId" clId="{FD30FA29-A3C3-4DDE-A8CF-DA98DF169BBC}" dt="2020-06-04T01:03:09.669" v="360"/>
          <ac:inkMkLst>
            <pc:docMk/>
            <pc:sldMk cId="2563275508" sldId="271"/>
            <ac:inkMk id="111" creationId="{777925FD-FAB1-4784-8198-65C2716C1A48}"/>
          </ac:inkMkLst>
        </pc:inkChg>
        <pc:inkChg chg="add mod">
          <ac:chgData name="Alonso Raúl Melgarejo Galván" userId="34f8e7f98b12fabf" providerId="LiveId" clId="{FD30FA29-A3C3-4DDE-A8CF-DA98DF169BBC}" dt="2020-06-04T01:03:09.669" v="360"/>
          <ac:inkMkLst>
            <pc:docMk/>
            <pc:sldMk cId="2563275508" sldId="271"/>
            <ac:inkMk id="112" creationId="{5AD05B39-E3E3-48FE-B048-63792D065328}"/>
          </ac:inkMkLst>
        </pc:inkChg>
        <pc:inkChg chg="add del mod">
          <ac:chgData name="Alonso Raúl Melgarejo Galván" userId="34f8e7f98b12fabf" providerId="LiveId" clId="{FD30FA29-A3C3-4DDE-A8CF-DA98DF169BBC}" dt="2020-06-04T00:59:48.380" v="246"/>
          <ac:inkMkLst>
            <pc:docMk/>
            <pc:sldMk cId="2563275508" sldId="271"/>
            <ac:inkMk id="113" creationId="{C4B3C34E-D83C-4B41-B59F-EE9A93D6E73D}"/>
          </ac:inkMkLst>
        </pc:inkChg>
        <pc:inkChg chg="add del mod">
          <ac:chgData name="Alonso Raúl Melgarejo Galván" userId="34f8e7f98b12fabf" providerId="LiveId" clId="{FD30FA29-A3C3-4DDE-A8CF-DA98DF169BBC}" dt="2020-06-04T00:59:46.194" v="228"/>
          <ac:inkMkLst>
            <pc:docMk/>
            <pc:sldMk cId="2563275508" sldId="271"/>
            <ac:inkMk id="115" creationId="{70CE2523-F1DE-43BD-A091-85664074A270}"/>
          </ac:inkMkLst>
        </pc:inkChg>
        <pc:inkChg chg="add del mod">
          <ac:chgData name="Alonso Raúl Melgarejo Galván" userId="34f8e7f98b12fabf" providerId="LiveId" clId="{FD30FA29-A3C3-4DDE-A8CF-DA98DF169BBC}" dt="2020-06-04T00:59:49.129" v="250"/>
          <ac:inkMkLst>
            <pc:docMk/>
            <pc:sldMk cId="2563275508" sldId="271"/>
            <ac:inkMk id="117" creationId="{82D33F05-D82D-4595-B51D-18353E4AAB21}"/>
          </ac:inkMkLst>
        </pc:inkChg>
        <pc:inkChg chg="add mod">
          <ac:chgData name="Alonso Raúl Melgarejo Galván" userId="34f8e7f98b12fabf" providerId="LiveId" clId="{FD30FA29-A3C3-4DDE-A8CF-DA98DF169BBC}" dt="2020-06-04T01:03:09.669" v="360"/>
          <ac:inkMkLst>
            <pc:docMk/>
            <pc:sldMk cId="2563275508" sldId="271"/>
            <ac:inkMk id="118" creationId="{BD0D288D-B6E5-4B05-BC2E-7A916101AA52}"/>
          </ac:inkMkLst>
        </pc:inkChg>
        <pc:inkChg chg="add mod">
          <ac:chgData name="Alonso Raúl Melgarejo Galván" userId="34f8e7f98b12fabf" providerId="LiveId" clId="{FD30FA29-A3C3-4DDE-A8CF-DA98DF169BBC}" dt="2020-06-04T01:03:09.669" v="360"/>
          <ac:inkMkLst>
            <pc:docMk/>
            <pc:sldMk cId="2563275508" sldId="271"/>
            <ac:inkMk id="119" creationId="{785AD8AF-413A-41EE-8C5D-466225C5E1E2}"/>
          </ac:inkMkLst>
        </pc:inkChg>
        <pc:inkChg chg="add del mod">
          <ac:chgData name="Alonso Raúl Melgarejo Galván" userId="34f8e7f98b12fabf" providerId="LiveId" clId="{FD30FA29-A3C3-4DDE-A8CF-DA98DF169BBC}" dt="2020-06-04T00:59:49.435" v="253"/>
          <ac:inkMkLst>
            <pc:docMk/>
            <pc:sldMk cId="2563275508" sldId="271"/>
            <ac:inkMk id="120" creationId="{234691B7-C2BD-4C24-911B-15B51419258D}"/>
          </ac:inkMkLst>
        </pc:inkChg>
        <pc:inkChg chg="add mod">
          <ac:chgData name="Alonso Raúl Melgarejo Galván" userId="34f8e7f98b12fabf" providerId="LiveId" clId="{FD30FA29-A3C3-4DDE-A8CF-DA98DF169BBC}" dt="2020-06-04T01:03:09.669" v="360"/>
          <ac:inkMkLst>
            <pc:docMk/>
            <pc:sldMk cId="2563275508" sldId="271"/>
            <ac:inkMk id="122" creationId="{DBECCC4C-74CE-401B-B43D-316DD8BD5B39}"/>
          </ac:inkMkLst>
        </pc:inkChg>
        <pc:inkChg chg="add mod">
          <ac:chgData name="Alonso Raúl Melgarejo Galván" userId="34f8e7f98b12fabf" providerId="LiveId" clId="{FD30FA29-A3C3-4DDE-A8CF-DA98DF169BBC}" dt="2020-06-04T01:03:09.669" v="360"/>
          <ac:inkMkLst>
            <pc:docMk/>
            <pc:sldMk cId="2563275508" sldId="271"/>
            <ac:inkMk id="123" creationId="{2BCA9495-311F-4FF6-BB90-D14EF22C3A0D}"/>
          </ac:inkMkLst>
        </pc:inkChg>
        <pc:inkChg chg="add mod">
          <ac:chgData name="Alonso Raúl Melgarejo Galván" userId="34f8e7f98b12fabf" providerId="LiveId" clId="{FD30FA29-A3C3-4DDE-A8CF-DA98DF169BBC}" dt="2020-06-04T01:03:09.669" v="360"/>
          <ac:inkMkLst>
            <pc:docMk/>
            <pc:sldMk cId="2563275508" sldId="271"/>
            <ac:inkMk id="124" creationId="{23078B41-BCB7-45BB-BD65-7CBB00265015}"/>
          </ac:inkMkLst>
        </pc:inkChg>
        <pc:inkChg chg="add mod">
          <ac:chgData name="Alonso Raúl Melgarejo Galván" userId="34f8e7f98b12fabf" providerId="LiveId" clId="{FD30FA29-A3C3-4DDE-A8CF-DA98DF169BBC}" dt="2020-06-04T01:03:09.669" v="360"/>
          <ac:inkMkLst>
            <pc:docMk/>
            <pc:sldMk cId="2563275508" sldId="271"/>
            <ac:inkMk id="125" creationId="{DC7120BF-24E8-441A-8B61-5B0AA65B5C70}"/>
          </ac:inkMkLst>
        </pc:inkChg>
        <pc:inkChg chg="add mod">
          <ac:chgData name="Alonso Raúl Melgarejo Galván" userId="34f8e7f98b12fabf" providerId="LiveId" clId="{FD30FA29-A3C3-4DDE-A8CF-DA98DF169BBC}" dt="2020-06-04T01:03:09.669" v="360"/>
          <ac:inkMkLst>
            <pc:docMk/>
            <pc:sldMk cId="2563275508" sldId="271"/>
            <ac:inkMk id="126" creationId="{48EB6F7A-9FCE-4E8B-A763-41A1B3DC7656}"/>
          </ac:inkMkLst>
        </pc:inkChg>
        <pc:inkChg chg="add mod">
          <ac:chgData name="Alonso Raúl Melgarejo Galván" userId="34f8e7f98b12fabf" providerId="LiveId" clId="{FD30FA29-A3C3-4DDE-A8CF-DA98DF169BBC}" dt="2020-06-04T01:03:09.669" v="360"/>
          <ac:inkMkLst>
            <pc:docMk/>
            <pc:sldMk cId="2563275508" sldId="271"/>
            <ac:inkMk id="127" creationId="{2C758E88-178E-4051-A33D-DFD85E6504AF}"/>
          </ac:inkMkLst>
        </pc:inkChg>
        <pc:inkChg chg="add mod">
          <ac:chgData name="Alonso Raúl Melgarejo Galván" userId="34f8e7f98b12fabf" providerId="LiveId" clId="{FD30FA29-A3C3-4DDE-A8CF-DA98DF169BBC}" dt="2020-06-04T01:03:09.669" v="360"/>
          <ac:inkMkLst>
            <pc:docMk/>
            <pc:sldMk cId="2563275508" sldId="271"/>
            <ac:inkMk id="128" creationId="{14A6637A-AD00-4ACA-849A-F93A906232D0}"/>
          </ac:inkMkLst>
        </pc:inkChg>
        <pc:inkChg chg="add mod">
          <ac:chgData name="Alonso Raúl Melgarejo Galván" userId="34f8e7f98b12fabf" providerId="LiveId" clId="{FD30FA29-A3C3-4DDE-A8CF-DA98DF169BBC}" dt="2020-06-04T01:03:09.669" v="360"/>
          <ac:inkMkLst>
            <pc:docMk/>
            <pc:sldMk cId="2563275508" sldId="271"/>
            <ac:inkMk id="129" creationId="{6B836A79-C97B-45BC-B676-A8D2913BFCAA}"/>
          </ac:inkMkLst>
        </pc:inkChg>
        <pc:inkChg chg="add del mod">
          <ac:chgData name="Alonso Raúl Melgarejo Galván" userId="34f8e7f98b12fabf" providerId="LiveId" clId="{FD30FA29-A3C3-4DDE-A8CF-DA98DF169BBC}" dt="2020-06-04T00:59:49.125" v="249"/>
          <ac:inkMkLst>
            <pc:docMk/>
            <pc:sldMk cId="2563275508" sldId="271"/>
            <ac:inkMk id="130" creationId="{850B956E-5178-4388-BFE2-FA4231DBF23C}"/>
          </ac:inkMkLst>
        </pc:inkChg>
        <pc:inkChg chg="add mod">
          <ac:chgData name="Alonso Raúl Melgarejo Galván" userId="34f8e7f98b12fabf" providerId="LiveId" clId="{FD30FA29-A3C3-4DDE-A8CF-DA98DF169BBC}" dt="2020-06-04T01:03:09.669" v="360"/>
          <ac:inkMkLst>
            <pc:docMk/>
            <pc:sldMk cId="2563275508" sldId="271"/>
            <ac:inkMk id="132" creationId="{74D071F4-BCF2-47A0-BE2F-2FA940BDD1E0}"/>
          </ac:inkMkLst>
        </pc:inkChg>
        <pc:inkChg chg="add mod">
          <ac:chgData name="Alonso Raúl Melgarejo Galván" userId="34f8e7f98b12fabf" providerId="LiveId" clId="{FD30FA29-A3C3-4DDE-A8CF-DA98DF169BBC}" dt="2020-06-04T01:03:09.669" v="360"/>
          <ac:inkMkLst>
            <pc:docMk/>
            <pc:sldMk cId="2563275508" sldId="271"/>
            <ac:inkMk id="133" creationId="{1D03FB64-D12E-4E65-829A-37CD4125E358}"/>
          </ac:inkMkLst>
        </pc:inkChg>
        <pc:inkChg chg="add del mod">
          <ac:chgData name="Alonso Raúl Melgarejo Galván" userId="34f8e7f98b12fabf" providerId="LiveId" clId="{FD30FA29-A3C3-4DDE-A8CF-DA98DF169BBC}" dt="2020-06-04T00:59:51.464" v="258"/>
          <ac:inkMkLst>
            <pc:docMk/>
            <pc:sldMk cId="2563275508" sldId="271"/>
            <ac:inkMk id="135" creationId="{31CB86AD-C5D7-4DF7-9D55-ED177152AD81}"/>
          </ac:inkMkLst>
        </pc:inkChg>
        <pc:inkChg chg="add del mod">
          <ac:chgData name="Alonso Raúl Melgarejo Galván" userId="34f8e7f98b12fabf" providerId="LiveId" clId="{FD30FA29-A3C3-4DDE-A8CF-DA98DF169BBC}" dt="2020-06-04T00:59:50.312" v="255"/>
          <ac:inkMkLst>
            <pc:docMk/>
            <pc:sldMk cId="2563275508" sldId="271"/>
            <ac:inkMk id="136" creationId="{8E98CA5D-23F6-4AD5-A7E7-33C47AF2415D}"/>
          </ac:inkMkLst>
        </pc:inkChg>
        <pc:inkChg chg="add del mod">
          <ac:chgData name="Alonso Raúl Melgarejo Galván" userId="34f8e7f98b12fabf" providerId="LiveId" clId="{FD30FA29-A3C3-4DDE-A8CF-DA98DF169BBC}" dt="2020-06-04T00:59:46.202" v="231"/>
          <ac:inkMkLst>
            <pc:docMk/>
            <pc:sldMk cId="2563275508" sldId="271"/>
            <ac:inkMk id="137" creationId="{528BBE1B-ABE9-4665-9752-B913F9B4E657}"/>
          </ac:inkMkLst>
        </pc:inkChg>
        <pc:inkChg chg="add del mod">
          <ac:chgData name="Alonso Raúl Melgarejo Galván" userId="34f8e7f98b12fabf" providerId="LiveId" clId="{FD30FA29-A3C3-4DDE-A8CF-DA98DF169BBC}" dt="2020-06-04T00:59:50.318" v="256"/>
          <ac:inkMkLst>
            <pc:docMk/>
            <pc:sldMk cId="2563275508" sldId="271"/>
            <ac:inkMk id="139" creationId="{0FC89EB5-469C-4292-86CC-1CB668556755}"/>
          </ac:inkMkLst>
        </pc:inkChg>
        <pc:inkChg chg="add del mod">
          <ac:chgData name="Alonso Raúl Melgarejo Galván" userId="34f8e7f98b12fabf" providerId="LiveId" clId="{FD30FA29-A3C3-4DDE-A8CF-DA98DF169BBC}" dt="2020-06-04T00:59:48.125" v="244"/>
          <ac:inkMkLst>
            <pc:docMk/>
            <pc:sldMk cId="2563275508" sldId="271"/>
            <ac:inkMk id="141" creationId="{558BC6C3-319F-4EDA-97DF-2A9B395C6A18}"/>
          </ac:inkMkLst>
        </pc:inkChg>
        <pc:inkChg chg="add mod">
          <ac:chgData name="Alonso Raúl Melgarejo Galván" userId="34f8e7f98b12fabf" providerId="LiveId" clId="{FD30FA29-A3C3-4DDE-A8CF-DA98DF169BBC}" dt="2020-06-04T00:59:56.531" v="264"/>
          <ac:inkMkLst>
            <pc:docMk/>
            <pc:sldMk cId="2563275508" sldId="271"/>
            <ac:inkMk id="142" creationId="{9367912E-8FBA-4B1C-B8A0-918ADBFFF17F}"/>
          </ac:inkMkLst>
        </pc:inkChg>
        <pc:inkChg chg="add del mod">
          <ac:chgData name="Alonso Raúl Melgarejo Galván" userId="34f8e7f98b12fabf" providerId="LiveId" clId="{FD30FA29-A3C3-4DDE-A8CF-DA98DF169BBC}" dt="2020-06-04T00:59:47.848" v="240"/>
          <ac:inkMkLst>
            <pc:docMk/>
            <pc:sldMk cId="2563275508" sldId="271"/>
            <ac:inkMk id="143" creationId="{2A00C4E5-CE0D-4A01-BE70-10D9B7A65893}"/>
          </ac:inkMkLst>
        </pc:inkChg>
        <pc:inkChg chg="add del mod">
          <ac:chgData name="Alonso Raúl Melgarejo Galván" userId="34f8e7f98b12fabf" providerId="LiveId" clId="{FD30FA29-A3C3-4DDE-A8CF-DA98DF169BBC}" dt="2020-06-04T00:59:47.839" v="239"/>
          <ac:inkMkLst>
            <pc:docMk/>
            <pc:sldMk cId="2563275508" sldId="271"/>
            <ac:inkMk id="144" creationId="{2B5BE8B4-A260-40ED-A474-070201EB9E6C}"/>
          </ac:inkMkLst>
        </pc:inkChg>
        <pc:inkChg chg="add mod">
          <ac:chgData name="Alonso Raúl Melgarejo Galván" userId="34f8e7f98b12fabf" providerId="LiveId" clId="{FD30FA29-A3C3-4DDE-A8CF-DA98DF169BBC}" dt="2020-06-04T01:03:09.669" v="360"/>
          <ac:inkMkLst>
            <pc:docMk/>
            <pc:sldMk cId="2563275508" sldId="271"/>
            <ac:inkMk id="146" creationId="{CCE6BE98-083C-42BD-9C9B-502DAD69BD05}"/>
          </ac:inkMkLst>
        </pc:inkChg>
        <pc:inkChg chg="add mod">
          <ac:chgData name="Alonso Raúl Melgarejo Galván" userId="34f8e7f98b12fabf" providerId="LiveId" clId="{FD30FA29-A3C3-4DDE-A8CF-DA98DF169BBC}" dt="2020-06-04T01:03:09.669" v="360"/>
          <ac:inkMkLst>
            <pc:docMk/>
            <pc:sldMk cId="2563275508" sldId="271"/>
            <ac:inkMk id="147" creationId="{A3EA3A9C-6B88-4AB6-A6D6-B94FF2D8FC66}"/>
          </ac:inkMkLst>
        </pc:inkChg>
        <pc:inkChg chg="add mod">
          <ac:chgData name="Alonso Raúl Melgarejo Galván" userId="34f8e7f98b12fabf" providerId="LiveId" clId="{FD30FA29-A3C3-4DDE-A8CF-DA98DF169BBC}" dt="2020-06-04T01:03:09.669" v="360"/>
          <ac:inkMkLst>
            <pc:docMk/>
            <pc:sldMk cId="2563275508" sldId="271"/>
            <ac:inkMk id="148" creationId="{BD6A2A29-177A-4720-A234-5669A48EFF1C}"/>
          </ac:inkMkLst>
        </pc:inkChg>
        <pc:inkChg chg="add mod">
          <ac:chgData name="Alonso Raúl Melgarejo Galván" userId="34f8e7f98b12fabf" providerId="LiveId" clId="{FD30FA29-A3C3-4DDE-A8CF-DA98DF169BBC}" dt="2020-06-04T01:03:09.669" v="360"/>
          <ac:inkMkLst>
            <pc:docMk/>
            <pc:sldMk cId="2563275508" sldId="271"/>
            <ac:inkMk id="149" creationId="{23C2D930-E73B-4FE0-9A92-8C70E6D6900C}"/>
          </ac:inkMkLst>
        </pc:inkChg>
        <pc:inkChg chg="add mod">
          <ac:chgData name="Alonso Raúl Melgarejo Galván" userId="34f8e7f98b12fabf" providerId="LiveId" clId="{FD30FA29-A3C3-4DDE-A8CF-DA98DF169BBC}" dt="2020-06-04T01:03:09.669" v="360"/>
          <ac:inkMkLst>
            <pc:docMk/>
            <pc:sldMk cId="2563275508" sldId="271"/>
            <ac:inkMk id="150" creationId="{74000D63-0EB1-4E0F-8299-C2A131BF6177}"/>
          </ac:inkMkLst>
        </pc:inkChg>
        <pc:inkChg chg="add del mod">
          <ac:chgData name="Alonso Raúl Melgarejo Galván" userId="34f8e7f98b12fabf" providerId="LiveId" clId="{FD30FA29-A3C3-4DDE-A8CF-DA98DF169BBC}" dt="2020-06-04T00:59:48.121" v="242"/>
          <ac:inkMkLst>
            <pc:docMk/>
            <pc:sldMk cId="2563275508" sldId="271"/>
            <ac:inkMk id="151" creationId="{A3AFA4A9-8538-438E-BF2B-8E8E500F32E6}"/>
          </ac:inkMkLst>
        </pc:inkChg>
        <pc:inkChg chg="add del mod">
          <ac:chgData name="Alonso Raúl Melgarejo Galván" userId="34f8e7f98b12fabf" providerId="LiveId" clId="{FD30FA29-A3C3-4DDE-A8CF-DA98DF169BBC}" dt="2020-06-04T00:59:46.200" v="230"/>
          <ac:inkMkLst>
            <pc:docMk/>
            <pc:sldMk cId="2563275508" sldId="271"/>
            <ac:inkMk id="153" creationId="{8818EA71-8D3F-42FE-BB05-926A0CC64835}"/>
          </ac:inkMkLst>
        </pc:inkChg>
        <pc:inkChg chg="add mod">
          <ac:chgData name="Alonso Raúl Melgarejo Galván" userId="34f8e7f98b12fabf" providerId="LiveId" clId="{FD30FA29-A3C3-4DDE-A8CF-DA98DF169BBC}" dt="2020-06-04T00:54:44.210" v="191"/>
          <ac:inkMkLst>
            <pc:docMk/>
            <pc:sldMk cId="2563275508" sldId="271"/>
            <ac:inkMk id="155" creationId="{E010CB61-0A23-4600-AF1C-D58BA1162698}"/>
          </ac:inkMkLst>
        </pc:inkChg>
        <pc:inkChg chg="add mod">
          <ac:chgData name="Alonso Raúl Melgarejo Galván" userId="34f8e7f98b12fabf" providerId="LiveId" clId="{FD30FA29-A3C3-4DDE-A8CF-DA98DF169BBC}" dt="2020-06-04T01:03:09.669" v="360"/>
          <ac:inkMkLst>
            <pc:docMk/>
            <pc:sldMk cId="2563275508" sldId="271"/>
            <ac:inkMk id="157" creationId="{C1793362-8F15-49E8-9D33-64F84EF1DBB4}"/>
          </ac:inkMkLst>
        </pc:inkChg>
        <pc:inkChg chg="add mod">
          <ac:chgData name="Alonso Raúl Melgarejo Galván" userId="34f8e7f98b12fabf" providerId="LiveId" clId="{FD30FA29-A3C3-4DDE-A8CF-DA98DF169BBC}" dt="2020-06-04T01:03:09.669" v="360"/>
          <ac:inkMkLst>
            <pc:docMk/>
            <pc:sldMk cId="2563275508" sldId="271"/>
            <ac:inkMk id="158" creationId="{56C76927-F29D-4474-8653-8D0C4E22E239}"/>
          </ac:inkMkLst>
        </pc:inkChg>
        <pc:inkChg chg="add del mod">
          <ac:chgData name="Alonso Raúl Melgarejo Galván" userId="34f8e7f98b12fabf" providerId="LiveId" clId="{FD30FA29-A3C3-4DDE-A8CF-DA98DF169BBC}" dt="2020-06-04T00:59:48.123" v="243"/>
          <ac:inkMkLst>
            <pc:docMk/>
            <pc:sldMk cId="2563275508" sldId="271"/>
            <ac:inkMk id="160" creationId="{1BCEE33B-A3A7-4F47-BFD6-5F0A3BAA9973}"/>
          </ac:inkMkLst>
        </pc:inkChg>
        <pc:inkChg chg="add mod">
          <ac:chgData name="Alonso Raúl Melgarejo Galván" userId="34f8e7f98b12fabf" providerId="LiveId" clId="{FD30FA29-A3C3-4DDE-A8CF-DA98DF169BBC}" dt="2020-06-04T01:03:09.669" v="360"/>
          <ac:inkMkLst>
            <pc:docMk/>
            <pc:sldMk cId="2563275508" sldId="271"/>
            <ac:inkMk id="161" creationId="{9C3F223F-A1CF-47E8-A942-1061871E04F2}"/>
          </ac:inkMkLst>
        </pc:inkChg>
        <pc:inkChg chg="add mod">
          <ac:chgData name="Alonso Raúl Melgarejo Galván" userId="34f8e7f98b12fabf" providerId="LiveId" clId="{FD30FA29-A3C3-4DDE-A8CF-DA98DF169BBC}" dt="2020-06-04T01:03:09.669" v="360"/>
          <ac:inkMkLst>
            <pc:docMk/>
            <pc:sldMk cId="2563275508" sldId="271"/>
            <ac:inkMk id="162" creationId="{CC336079-56A7-498A-B1C5-3170B43903AC}"/>
          </ac:inkMkLst>
        </pc:inkChg>
        <pc:inkChg chg="add mod">
          <ac:chgData name="Alonso Raúl Melgarejo Galván" userId="34f8e7f98b12fabf" providerId="LiveId" clId="{FD30FA29-A3C3-4DDE-A8CF-DA98DF169BBC}" dt="2020-06-04T00:55:17.262" v="200"/>
          <ac:inkMkLst>
            <pc:docMk/>
            <pc:sldMk cId="2563275508" sldId="271"/>
            <ac:inkMk id="164" creationId="{DC034B45-8ED4-497E-A04C-0C3C27180FBA}"/>
          </ac:inkMkLst>
        </pc:inkChg>
        <pc:inkChg chg="add mod">
          <ac:chgData name="Alonso Raúl Melgarejo Galván" userId="34f8e7f98b12fabf" providerId="LiveId" clId="{FD30FA29-A3C3-4DDE-A8CF-DA98DF169BBC}" dt="2020-06-04T01:02:02.373" v="339"/>
          <ac:inkMkLst>
            <pc:docMk/>
            <pc:sldMk cId="2563275508" sldId="271"/>
            <ac:inkMk id="166" creationId="{71629C6A-D1B4-4F60-B282-89FA45F5862E}"/>
          </ac:inkMkLst>
        </pc:inkChg>
        <pc:inkChg chg="add del mod">
          <ac:chgData name="Alonso Raúl Melgarejo Galván" userId="34f8e7f98b12fabf" providerId="LiveId" clId="{FD30FA29-A3C3-4DDE-A8CF-DA98DF169BBC}" dt="2020-06-04T01:01:52.690" v="332"/>
          <ac:inkMkLst>
            <pc:docMk/>
            <pc:sldMk cId="2563275508" sldId="271"/>
            <ac:inkMk id="167" creationId="{90411996-18CD-49B2-A5EA-0C500EF4696C}"/>
          </ac:inkMkLst>
        </pc:inkChg>
        <pc:inkChg chg="add mod">
          <ac:chgData name="Alonso Raúl Melgarejo Galván" userId="34f8e7f98b12fabf" providerId="LiveId" clId="{FD30FA29-A3C3-4DDE-A8CF-DA98DF169BBC}" dt="2020-06-04T01:03:09.669" v="360"/>
          <ac:inkMkLst>
            <pc:docMk/>
            <pc:sldMk cId="2563275508" sldId="271"/>
            <ac:inkMk id="169" creationId="{956F6B37-F9A9-4A25-9FE5-38F4185259D6}"/>
          </ac:inkMkLst>
        </pc:inkChg>
        <pc:inkChg chg="add mod">
          <ac:chgData name="Alonso Raúl Melgarejo Galván" userId="34f8e7f98b12fabf" providerId="LiveId" clId="{FD30FA29-A3C3-4DDE-A8CF-DA98DF169BBC}" dt="2020-06-04T01:03:09.669" v="360"/>
          <ac:inkMkLst>
            <pc:docMk/>
            <pc:sldMk cId="2563275508" sldId="271"/>
            <ac:inkMk id="170" creationId="{485D82E0-00A8-4C46-B16D-F7015E69CBA4}"/>
          </ac:inkMkLst>
        </pc:inkChg>
        <pc:inkChg chg="add mod">
          <ac:chgData name="Alonso Raúl Melgarejo Galván" userId="34f8e7f98b12fabf" providerId="LiveId" clId="{FD30FA29-A3C3-4DDE-A8CF-DA98DF169BBC}" dt="2020-06-04T01:03:09.669" v="360"/>
          <ac:inkMkLst>
            <pc:docMk/>
            <pc:sldMk cId="2563275508" sldId="271"/>
            <ac:inkMk id="171" creationId="{67F191FB-1057-4E5C-A0DD-492B0682505E}"/>
          </ac:inkMkLst>
        </pc:inkChg>
        <pc:inkChg chg="add mod">
          <ac:chgData name="Alonso Raúl Melgarejo Galván" userId="34f8e7f98b12fabf" providerId="LiveId" clId="{FD30FA29-A3C3-4DDE-A8CF-DA98DF169BBC}" dt="2020-06-04T01:03:09.669" v="360"/>
          <ac:inkMkLst>
            <pc:docMk/>
            <pc:sldMk cId="2563275508" sldId="271"/>
            <ac:inkMk id="172" creationId="{06D56EC4-3CE7-4005-A614-C5FB05BA7945}"/>
          </ac:inkMkLst>
        </pc:inkChg>
        <pc:inkChg chg="add mod">
          <ac:chgData name="Alonso Raúl Melgarejo Galván" userId="34f8e7f98b12fabf" providerId="LiveId" clId="{FD30FA29-A3C3-4DDE-A8CF-DA98DF169BBC}" dt="2020-06-04T01:03:09.669" v="360"/>
          <ac:inkMkLst>
            <pc:docMk/>
            <pc:sldMk cId="2563275508" sldId="271"/>
            <ac:inkMk id="173" creationId="{21C84F36-E5F2-45FA-A526-542381E77AC2}"/>
          </ac:inkMkLst>
        </pc:inkChg>
        <pc:inkChg chg="add mod">
          <ac:chgData name="Alonso Raúl Melgarejo Galván" userId="34f8e7f98b12fabf" providerId="LiveId" clId="{FD30FA29-A3C3-4DDE-A8CF-DA98DF169BBC}" dt="2020-06-04T01:03:09.669" v="360"/>
          <ac:inkMkLst>
            <pc:docMk/>
            <pc:sldMk cId="2563275508" sldId="271"/>
            <ac:inkMk id="174" creationId="{4C2917F5-CD0D-490A-97B0-26B0179C3097}"/>
          </ac:inkMkLst>
        </pc:inkChg>
        <pc:inkChg chg="add mod">
          <ac:chgData name="Alonso Raúl Melgarejo Galván" userId="34f8e7f98b12fabf" providerId="LiveId" clId="{FD30FA29-A3C3-4DDE-A8CF-DA98DF169BBC}" dt="2020-06-04T01:03:09.669" v="360"/>
          <ac:inkMkLst>
            <pc:docMk/>
            <pc:sldMk cId="2563275508" sldId="271"/>
            <ac:inkMk id="175" creationId="{55D7906E-0203-4B57-851A-27A3460806E8}"/>
          </ac:inkMkLst>
        </pc:inkChg>
        <pc:inkChg chg="add mod">
          <ac:chgData name="Alonso Raúl Melgarejo Galván" userId="34f8e7f98b12fabf" providerId="LiveId" clId="{FD30FA29-A3C3-4DDE-A8CF-DA98DF169BBC}" dt="2020-06-04T01:03:09.669" v="360"/>
          <ac:inkMkLst>
            <pc:docMk/>
            <pc:sldMk cId="2563275508" sldId="271"/>
            <ac:inkMk id="176" creationId="{C2E766C0-83AD-4273-8B6B-8DC38D57259C}"/>
          </ac:inkMkLst>
        </pc:inkChg>
        <pc:inkChg chg="add mod">
          <ac:chgData name="Alonso Raúl Melgarejo Galván" userId="34f8e7f98b12fabf" providerId="LiveId" clId="{FD30FA29-A3C3-4DDE-A8CF-DA98DF169BBC}" dt="2020-06-04T01:03:09.669" v="360"/>
          <ac:inkMkLst>
            <pc:docMk/>
            <pc:sldMk cId="2563275508" sldId="271"/>
            <ac:inkMk id="178" creationId="{D370C1CE-FF0F-4E19-B3A9-57784D1B8D0B}"/>
          </ac:inkMkLst>
        </pc:inkChg>
        <pc:inkChg chg="add del mod">
          <ac:chgData name="Alonso Raúl Melgarejo Galván" userId="34f8e7f98b12fabf" providerId="LiveId" clId="{FD30FA29-A3C3-4DDE-A8CF-DA98DF169BBC}" dt="2020-06-04T01:01:52.067" v="318"/>
          <ac:inkMkLst>
            <pc:docMk/>
            <pc:sldMk cId="2563275508" sldId="271"/>
            <ac:inkMk id="179" creationId="{08EFD08F-7688-41DC-9D68-76D472BE2D46}"/>
          </ac:inkMkLst>
        </pc:inkChg>
        <pc:inkChg chg="add mod">
          <ac:chgData name="Alonso Raúl Melgarejo Galván" userId="34f8e7f98b12fabf" providerId="LiveId" clId="{FD30FA29-A3C3-4DDE-A8CF-DA98DF169BBC}" dt="2020-06-04T01:03:09.669" v="360"/>
          <ac:inkMkLst>
            <pc:docMk/>
            <pc:sldMk cId="2563275508" sldId="271"/>
            <ac:inkMk id="181" creationId="{B5ED6718-C62C-4E03-8079-E4137ED37650}"/>
          </ac:inkMkLst>
        </pc:inkChg>
        <pc:inkChg chg="add mod">
          <ac:chgData name="Alonso Raúl Melgarejo Galván" userId="34f8e7f98b12fabf" providerId="LiveId" clId="{FD30FA29-A3C3-4DDE-A8CF-DA98DF169BBC}" dt="2020-06-04T01:03:09.669" v="360"/>
          <ac:inkMkLst>
            <pc:docMk/>
            <pc:sldMk cId="2563275508" sldId="271"/>
            <ac:inkMk id="182" creationId="{808DC99F-1185-4201-94A2-699858972C80}"/>
          </ac:inkMkLst>
        </pc:inkChg>
        <pc:inkChg chg="add mod">
          <ac:chgData name="Alonso Raúl Melgarejo Galván" userId="34f8e7f98b12fabf" providerId="LiveId" clId="{FD30FA29-A3C3-4DDE-A8CF-DA98DF169BBC}" dt="2020-06-04T01:03:09.669" v="360"/>
          <ac:inkMkLst>
            <pc:docMk/>
            <pc:sldMk cId="2563275508" sldId="271"/>
            <ac:inkMk id="183" creationId="{DA14F98A-5382-490A-A874-897961953E9C}"/>
          </ac:inkMkLst>
        </pc:inkChg>
        <pc:inkChg chg="add mod">
          <ac:chgData name="Alonso Raúl Melgarejo Galván" userId="34f8e7f98b12fabf" providerId="LiveId" clId="{FD30FA29-A3C3-4DDE-A8CF-DA98DF169BBC}" dt="2020-06-04T01:03:09.669" v="360"/>
          <ac:inkMkLst>
            <pc:docMk/>
            <pc:sldMk cId="2563275508" sldId="271"/>
            <ac:inkMk id="184" creationId="{1D919FEF-C103-43EF-B879-0F6314F4E43D}"/>
          </ac:inkMkLst>
        </pc:inkChg>
        <pc:inkChg chg="add mod">
          <ac:chgData name="Alonso Raúl Melgarejo Galván" userId="34f8e7f98b12fabf" providerId="LiveId" clId="{FD30FA29-A3C3-4DDE-A8CF-DA98DF169BBC}" dt="2020-06-04T00:59:32.806" v="222"/>
          <ac:inkMkLst>
            <pc:docMk/>
            <pc:sldMk cId="2563275508" sldId="271"/>
            <ac:inkMk id="186" creationId="{7B6C26D3-FD44-407B-9150-1DBF896BB1EC}"/>
          </ac:inkMkLst>
        </pc:inkChg>
        <pc:inkChg chg="add del mod">
          <ac:chgData name="Alonso Raúl Melgarejo Galván" userId="34f8e7f98b12fabf" providerId="LiveId" clId="{FD30FA29-A3C3-4DDE-A8CF-DA98DF169BBC}" dt="2020-06-04T01:01:52.109" v="320"/>
          <ac:inkMkLst>
            <pc:docMk/>
            <pc:sldMk cId="2563275508" sldId="271"/>
            <ac:inkMk id="188" creationId="{E89E1A3B-F697-4EBA-B6E3-4937D1180AD0}"/>
          </ac:inkMkLst>
        </pc:inkChg>
        <pc:inkChg chg="add mod">
          <ac:chgData name="Alonso Raúl Melgarejo Galván" userId="34f8e7f98b12fabf" providerId="LiveId" clId="{FD30FA29-A3C3-4DDE-A8CF-DA98DF169BBC}" dt="2020-06-04T01:03:09.669" v="360"/>
          <ac:inkMkLst>
            <pc:docMk/>
            <pc:sldMk cId="2563275508" sldId="271"/>
            <ac:inkMk id="189" creationId="{499130A7-2A31-485E-AF6A-06D5B7D99271}"/>
          </ac:inkMkLst>
        </pc:inkChg>
        <pc:inkChg chg="add mod">
          <ac:chgData name="Alonso Raúl Melgarejo Galván" userId="34f8e7f98b12fabf" providerId="LiveId" clId="{FD30FA29-A3C3-4DDE-A8CF-DA98DF169BBC}" dt="2020-06-04T01:03:09.669" v="360"/>
          <ac:inkMkLst>
            <pc:docMk/>
            <pc:sldMk cId="2563275508" sldId="271"/>
            <ac:inkMk id="191" creationId="{7720B71C-CE83-40BD-A3D6-A28D42003886}"/>
          </ac:inkMkLst>
        </pc:inkChg>
        <pc:inkChg chg="add mod">
          <ac:chgData name="Alonso Raúl Melgarejo Galván" userId="34f8e7f98b12fabf" providerId="LiveId" clId="{FD30FA29-A3C3-4DDE-A8CF-DA98DF169BBC}" dt="2020-06-04T01:03:09.669" v="360"/>
          <ac:inkMkLst>
            <pc:docMk/>
            <pc:sldMk cId="2563275508" sldId="271"/>
            <ac:inkMk id="193" creationId="{ECD12F78-2ADE-42E1-B18B-8B6A09C00272}"/>
          </ac:inkMkLst>
        </pc:inkChg>
        <pc:inkChg chg="add mod">
          <ac:chgData name="Alonso Raúl Melgarejo Galván" userId="34f8e7f98b12fabf" providerId="LiveId" clId="{FD30FA29-A3C3-4DDE-A8CF-DA98DF169BBC}" dt="2020-06-04T01:03:09.669" v="360"/>
          <ac:inkMkLst>
            <pc:docMk/>
            <pc:sldMk cId="2563275508" sldId="271"/>
            <ac:inkMk id="194" creationId="{1CFBF925-76A8-4F83-AB9E-41FC5EDE9C27}"/>
          </ac:inkMkLst>
        </pc:inkChg>
        <pc:inkChg chg="add mod">
          <ac:chgData name="Alonso Raúl Melgarejo Galván" userId="34f8e7f98b12fabf" providerId="LiveId" clId="{FD30FA29-A3C3-4DDE-A8CF-DA98DF169BBC}" dt="2020-06-04T01:03:09.669" v="360"/>
          <ac:inkMkLst>
            <pc:docMk/>
            <pc:sldMk cId="2563275508" sldId="271"/>
            <ac:inkMk id="196" creationId="{579BC29E-AA80-4B17-B968-A6C2F33E6F70}"/>
          </ac:inkMkLst>
        </pc:inkChg>
        <pc:inkChg chg="add mod">
          <ac:chgData name="Alonso Raúl Melgarejo Galván" userId="34f8e7f98b12fabf" providerId="LiveId" clId="{FD30FA29-A3C3-4DDE-A8CF-DA98DF169BBC}" dt="2020-06-04T01:03:09.669" v="360"/>
          <ac:inkMkLst>
            <pc:docMk/>
            <pc:sldMk cId="2563275508" sldId="271"/>
            <ac:inkMk id="197" creationId="{3FD87762-FA64-4451-9BB4-E03CA053C466}"/>
          </ac:inkMkLst>
        </pc:inkChg>
        <pc:inkChg chg="add mod">
          <ac:chgData name="Alonso Raúl Melgarejo Galván" userId="34f8e7f98b12fabf" providerId="LiveId" clId="{FD30FA29-A3C3-4DDE-A8CF-DA98DF169BBC}" dt="2020-06-04T01:03:09.669" v="360"/>
          <ac:inkMkLst>
            <pc:docMk/>
            <pc:sldMk cId="2563275508" sldId="271"/>
            <ac:inkMk id="198" creationId="{BD20F99E-9FCE-4CEA-93A6-10991E3B54EE}"/>
          </ac:inkMkLst>
        </pc:inkChg>
        <pc:inkChg chg="add mod">
          <ac:chgData name="Alonso Raúl Melgarejo Galván" userId="34f8e7f98b12fabf" providerId="LiveId" clId="{FD30FA29-A3C3-4DDE-A8CF-DA98DF169BBC}" dt="2020-06-04T01:03:09.669" v="360"/>
          <ac:inkMkLst>
            <pc:docMk/>
            <pc:sldMk cId="2563275508" sldId="271"/>
            <ac:inkMk id="199" creationId="{C7CEEDCA-2CE8-4923-9FBA-ACC4DE8710F0}"/>
          </ac:inkMkLst>
        </pc:inkChg>
        <pc:inkChg chg="add mod">
          <ac:chgData name="Alonso Raúl Melgarejo Galván" userId="34f8e7f98b12fabf" providerId="LiveId" clId="{FD30FA29-A3C3-4DDE-A8CF-DA98DF169BBC}" dt="2020-06-04T01:03:09.669" v="360"/>
          <ac:inkMkLst>
            <pc:docMk/>
            <pc:sldMk cId="2563275508" sldId="271"/>
            <ac:inkMk id="200" creationId="{6E4B264C-928B-4380-B97E-19F834F2F685}"/>
          </ac:inkMkLst>
        </pc:inkChg>
        <pc:inkChg chg="add mod">
          <ac:chgData name="Alonso Raúl Melgarejo Galván" userId="34f8e7f98b12fabf" providerId="LiveId" clId="{FD30FA29-A3C3-4DDE-A8CF-DA98DF169BBC}" dt="2020-06-04T01:03:09.669" v="360"/>
          <ac:inkMkLst>
            <pc:docMk/>
            <pc:sldMk cId="2563275508" sldId="271"/>
            <ac:inkMk id="202" creationId="{B70277E3-B5BB-4466-922C-2A99D528080F}"/>
          </ac:inkMkLst>
        </pc:inkChg>
        <pc:inkChg chg="add mod">
          <ac:chgData name="Alonso Raúl Melgarejo Galván" userId="34f8e7f98b12fabf" providerId="LiveId" clId="{FD30FA29-A3C3-4DDE-A8CF-DA98DF169BBC}" dt="2020-06-04T01:03:09.669" v="360"/>
          <ac:inkMkLst>
            <pc:docMk/>
            <pc:sldMk cId="2563275508" sldId="271"/>
            <ac:inkMk id="203" creationId="{A57F8380-94B2-41A0-A632-BC38395108F6}"/>
          </ac:inkMkLst>
        </pc:inkChg>
        <pc:inkChg chg="add del mod">
          <ac:chgData name="Alonso Raúl Melgarejo Galván" userId="34f8e7f98b12fabf" providerId="LiveId" clId="{FD30FA29-A3C3-4DDE-A8CF-DA98DF169BBC}" dt="2020-06-04T01:01:52.649" v="323"/>
          <ac:inkMkLst>
            <pc:docMk/>
            <pc:sldMk cId="2563275508" sldId="271"/>
            <ac:inkMk id="204" creationId="{5B1577C3-7D00-4B4C-97A9-5C588D7A683B}"/>
          </ac:inkMkLst>
        </pc:inkChg>
        <pc:inkChg chg="add del mod">
          <ac:chgData name="Alonso Raúl Melgarejo Galván" userId="34f8e7f98b12fabf" providerId="LiveId" clId="{FD30FA29-A3C3-4DDE-A8CF-DA98DF169BBC}" dt="2020-06-04T01:01:52.646" v="322"/>
          <ac:inkMkLst>
            <pc:docMk/>
            <pc:sldMk cId="2563275508" sldId="271"/>
            <ac:inkMk id="205" creationId="{513D0017-48E9-4DBC-9187-34227A53DB82}"/>
          </ac:inkMkLst>
        </pc:inkChg>
        <pc:inkChg chg="add del mod">
          <ac:chgData name="Alonso Raúl Melgarejo Galván" userId="34f8e7f98b12fabf" providerId="LiveId" clId="{FD30FA29-A3C3-4DDE-A8CF-DA98DF169BBC}" dt="2020-06-04T01:01:52.664" v="328"/>
          <ac:inkMkLst>
            <pc:docMk/>
            <pc:sldMk cId="2563275508" sldId="271"/>
            <ac:inkMk id="206" creationId="{9020683A-1523-4C19-A0C0-FAA3C39704B4}"/>
          </ac:inkMkLst>
        </pc:inkChg>
        <pc:inkChg chg="add mod">
          <ac:chgData name="Alonso Raúl Melgarejo Galván" userId="34f8e7f98b12fabf" providerId="LiveId" clId="{FD30FA29-A3C3-4DDE-A8CF-DA98DF169BBC}" dt="2020-06-04T01:03:09.669" v="360"/>
          <ac:inkMkLst>
            <pc:docMk/>
            <pc:sldMk cId="2563275508" sldId="271"/>
            <ac:inkMk id="208" creationId="{AEF239E3-2F34-4FAC-BF92-389B52680490}"/>
          </ac:inkMkLst>
        </pc:inkChg>
        <pc:inkChg chg="add mod">
          <ac:chgData name="Alonso Raúl Melgarejo Galván" userId="34f8e7f98b12fabf" providerId="LiveId" clId="{FD30FA29-A3C3-4DDE-A8CF-DA98DF169BBC}" dt="2020-06-04T01:03:09.669" v="360"/>
          <ac:inkMkLst>
            <pc:docMk/>
            <pc:sldMk cId="2563275508" sldId="271"/>
            <ac:inkMk id="209" creationId="{4C9619C2-7487-426D-9E6E-2E34CFD7F79B}"/>
          </ac:inkMkLst>
        </pc:inkChg>
        <pc:inkChg chg="add mod">
          <ac:chgData name="Alonso Raúl Melgarejo Galván" userId="34f8e7f98b12fabf" providerId="LiveId" clId="{FD30FA29-A3C3-4DDE-A8CF-DA98DF169BBC}" dt="2020-06-04T01:03:09.669" v="360"/>
          <ac:inkMkLst>
            <pc:docMk/>
            <pc:sldMk cId="2563275508" sldId="271"/>
            <ac:inkMk id="210" creationId="{B81F031D-8B38-414D-B4BD-59675ABF96F8}"/>
          </ac:inkMkLst>
        </pc:inkChg>
        <pc:inkChg chg="add mod">
          <ac:chgData name="Alonso Raúl Melgarejo Galván" userId="34f8e7f98b12fabf" providerId="LiveId" clId="{FD30FA29-A3C3-4DDE-A8CF-DA98DF169BBC}" dt="2020-06-04T01:03:09.669" v="360"/>
          <ac:inkMkLst>
            <pc:docMk/>
            <pc:sldMk cId="2563275508" sldId="271"/>
            <ac:inkMk id="211" creationId="{C9965BB8-1781-4DEC-B4F2-1D4C09C16B4B}"/>
          </ac:inkMkLst>
        </pc:inkChg>
        <pc:inkChg chg="add mod">
          <ac:chgData name="Alonso Raúl Melgarejo Galván" userId="34f8e7f98b12fabf" providerId="LiveId" clId="{FD30FA29-A3C3-4DDE-A8CF-DA98DF169BBC}" dt="2020-06-04T01:03:09.669" v="360"/>
          <ac:inkMkLst>
            <pc:docMk/>
            <pc:sldMk cId="2563275508" sldId="271"/>
            <ac:inkMk id="212" creationId="{0424DDD8-91F7-4D01-A986-C3630E8BD899}"/>
          </ac:inkMkLst>
        </pc:inkChg>
        <pc:inkChg chg="add mod">
          <ac:chgData name="Alonso Raúl Melgarejo Galván" userId="34f8e7f98b12fabf" providerId="LiveId" clId="{FD30FA29-A3C3-4DDE-A8CF-DA98DF169BBC}" dt="2020-06-04T01:03:09.669" v="360"/>
          <ac:inkMkLst>
            <pc:docMk/>
            <pc:sldMk cId="2563275508" sldId="271"/>
            <ac:inkMk id="213" creationId="{D5EA73B0-9573-4AAD-8107-0017DC1431DE}"/>
          </ac:inkMkLst>
        </pc:inkChg>
        <pc:inkChg chg="add mod">
          <ac:chgData name="Alonso Raúl Melgarejo Galván" userId="34f8e7f98b12fabf" providerId="LiveId" clId="{FD30FA29-A3C3-4DDE-A8CF-DA98DF169BBC}" dt="2020-06-04T01:03:09.669" v="360"/>
          <ac:inkMkLst>
            <pc:docMk/>
            <pc:sldMk cId="2563275508" sldId="271"/>
            <ac:inkMk id="215" creationId="{880CF5A3-5BF9-4305-A047-B671A1F9017F}"/>
          </ac:inkMkLst>
        </pc:inkChg>
        <pc:inkChg chg="add mod">
          <ac:chgData name="Alonso Raúl Melgarejo Galván" userId="34f8e7f98b12fabf" providerId="LiveId" clId="{FD30FA29-A3C3-4DDE-A8CF-DA98DF169BBC}" dt="2020-06-04T01:03:09.669" v="360"/>
          <ac:inkMkLst>
            <pc:docMk/>
            <pc:sldMk cId="2563275508" sldId="271"/>
            <ac:inkMk id="216" creationId="{42C296B7-803F-4534-8016-FECCB361688C}"/>
          </ac:inkMkLst>
        </pc:inkChg>
        <pc:inkChg chg="add mod">
          <ac:chgData name="Alonso Raúl Melgarejo Galván" userId="34f8e7f98b12fabf" providerId="LiveId" clId="{FD30FA29-A3C3-4DDE-A8CF-DA98DF169BBC}" dt="2020-06-04T01:03:09.669" v="360"/>
          <ac:inkMkLst>
            <pc:docMk/>
            <pc:sldMk cId="2563275508" sldId="271"/>
            <ac:inkMk id="217" creationId="{460335B8-9EF4-40B2-8EA5-496435BD4BAA}"/>
          </ac:inkMkLst>
        </pc:inkChg>
        <pc:inkChg chg="add mod">
          <ac:chgData name="Alonso Raúl Melgarejo Galván" userId="34f8e7f98b12fabf" providerId="LiveId" clId="{FD30FA29-A3C3-4DDE-A8CF-DA98DF169BBC}" dt="2020-06-04T01:03:09.669" v="360"/>
          <ac:inkMkLst>
            <pc:docMk/>
            <pc:sldMk cId="2563275508" sldId="271"/>
            <ac:inkMk id="219" creationId="{DAF0D6B0-59CC-42A1-8FE0-5D4DAFEA1459}"/>
          </ac:inkMkLst>
        </pc:inkChg>
        <pc:inkChg chg="add del mod">
          <ac:chgData name="Alonso Raúl Melgarejo Galván" userId="34f8e7f98b12fabf" providerId="LiveId" clId="{FD30FA29-A3C3-4DDE-A8CF-DA98DF169BBC}" dt="2020-06-04T01:01:52.661" v="327"/>
          <ac:inkMkLst>
            <pc:docMk/>
            <pc:sldMk cId="2563275508" sldId="271"/>
            <ac:inkMk id="221" creationId="{7DA1ED48-6501-4EE2-8BD3-6C476829F977}"/>
          </ac:inkMkLst>
        </pc:inkChg>
        <pc:inkChg chg="add mod">
          <ac:chgData name="Alonso Raúl Melgarejo Galván" userId="34f8e7f98b12fabf" providerId="LiveId" clId="{FD30FA29-A3C3-4DDE-A8CF-DA98DF169BBC}" dt="2020-06-04T01:03:09.669" v="360"/>
          <ac:inkMkLst>
            <pc:docMk/>
            <pc:sldMk cId="2563275508" sldId="271"/>
            <ac:inkMk id="222" creationId="{5FEDA81C-90EC-4285-9BA1-8E7699801A54}"/>
          </ac:inkMkLst>
        </pc:inkChg>
        <pc:inkChg chg="add mod">
          <ac:chgData name="Alonso Raúl Melgarejo Galván" userId="34f8e7f98b12fabf" providerId="LiveId" clId="{FD30FA29-A3C3-4DDE-A8CF-DA98DF169BBC}" dt="2020-06-04T01:03:09.669" v="360"/>
          <ac:inkMkLst>
            <pc:docMk/>
            <pc:sldMk cId="2563275508" sldId="271"/>
            <ac:inkMk id="223" creationId="{E1711009-F40E-462E-91A2-992C4C2B4C60}"/>
          </ac:inkMkLst>
        </pc:inkChg>
        <pc:inkChg chg="add mod">
          <ac:chgData name="Alonso Raúl Melgarejo Galván" userId="34f8e7f98b12fabf" providerId="LiveId" clId="{FD30FA29-A3C3-4DDE-A8CF-DA98DF169BBC}" dt="2020-06-04T01:03:09.669" v="360"/>
          <ac:inkMkLst>
            <pc:docMk/>
            <pc:sldMk cId="2563275508" sldId="271"/>
            <ac:inkMk id="224" creationId="{4ABA8490-5D79-489A-9446-993EF5B90B2E}"/>
          </ac:inkMkLst>
        </pc:inkChg>
        <pc:inkChg chg="add mod">
          <ac:chgData name="Alonso Raúl Melgarejo Galván" userId="34f8e7f98b12fabf" providerId="LiveId" clId="{FD30FA29-A3C3-4DDE-A8CF-DA98DF169BBC}" dt="2020-06-04T01:03:09.669" v="360"/>
          <ac:inkMkLst>
            <pc:docMk/>
            <pc:sldMk cId="2563275508" sldId="271"/>
            <ac:inkMk id="226" creationId="{D3305576-2D9E-43FC-8F77-04D90797B794}"/>
          </ac:inkMkLst>
        </pc:inkChg>
        <pc:inkChg chg="add mod">
          <ac:chgData name="Alonso Raúl Melgarejo Galván" userId="34f8e7f98b12fabf" providerId="LiveId" clId="{FD30FA29-A3C3-4DDE-A8CF-DA98DF169BBC}" dt="2020-06-04T01:03:09.669" v="360"/>
          <ac:inkMkLst>
            <pc:docMk/>
            <pc:sldMk cId="2563275508" sldId="271"/>
            <ac:inkMk id="227" creationId="{4AA29BC0-308B-46E8-A52B-64BACE8C83A5}"/>
          </ac:inkMkLst>
        </pc:inkChg>
        <pc:inkChg chg="add mod">
          <ac:chgData name="Alonso Raúl Melgarejo Galván" userId="34f8e7f98b12fabf" providerId="LiveId" clId="{FD30FA29-A3C3-4DDE-A8CF-DA98DF169BBC}" dt="2020-06-04T01:03:09.669" v="360"/>
          <ac:inkMkLst>
            <pc:docMk/>
            <pc:sldMk cId="2563275508" sldId="271"/>
            <ac:inkMk id="228" creationId="{8F224B10-C805-436C-8D63-37AB4171290F}"/>
          </ac:inkMkLst>
        </pc:inkChg>
        <pc:inkChg chg="add mod">
          <ac:chgData name="Alonso Raúl Melgarejo Galván" userId="34f8e7f98b12fabf" providerId="LiveId" clId="{FD30FA29-A3C3-4DDE-A8CF-DA98DF169BBC}" dt="2020-06-04T01:03:09.669" v="360"/>
          <ac:inkMkLst>
            <pc:docMk/>
            <pc:sldMk cId="2563275508" sldId="271"/>
            <ac:inkMk id="230" creationId="{4BD4C359-9757-45BD-824B-3D605B2ADAB7}"/>
          </ac:inkMkLst>
        </pc:inkChg>
        <pc:inkChg chg="add mod">
          <ac:chgData name="Alonso Raúl Melgarejo Galván" userId="34f8e7f98b12fabf" providerId="LiveId" clId="{FD30FA29-A3C3-4DDE-A8CF-DA98DF169BBC}" dt="2020-06-04T01:03:09.669" v="360"/>
          <ac:inkMkLst>
            <pc:docMk/>
            <pc:sldMk cId="2563275508" sldId="271"/>
            <ac:inkMk id="231" creationId="{4B582FB3-4C58-4937-AEF8-49B6F259F8E9}"/>
          </ac:inkMkLst>
        </pc:inkChg>
        <pc:inkChg chg="add mod">
          <ac:chgData name="Alonso Raúl Melgarejo Galván" userId="34f8e7f98b12fabf" providerId="LiveId" clId="{FD30FA29-A3C3-4DDE-A8CF-DA98DF169BBC}" dt="2020-06-04T01:03:09.669" v="360"/>
          <ac:inkMkLst>
            <pc:docMk/>
            <pc:sldMk cId="2563275508" sldId="271"/>
            <ac:inkMk id="232" creationId="{00FB04D9-7687-42F2-8E7F-5A09361C0A27}"/>
          </ac:inkMkLst>
        </pc:inkChg>
        <pc:inkChg chg="add mod">
          <ac:chgData name="Alonso Raúl Melgarejo Galván" userId="34f8e7f98b12fabf" providerId="LiveId" clId="{FD30FA29-A3C3-4DDE-A8CF-DA98DF169BBC}" dt="2020-06-04T01:03:09.669" v="360"/>
          <ac:inkMkLst>
            <pc:docMk/>
            <pc:sldMk cId="2563275508" sldId="271"/>
            <ac:inkMk id="233" creationId="{272AF267-1A2A-432C-965B-8D3BCC633A3A}"/>
          </ac:inkMkLst>
        </pc:inkChg>
        <pc:inkChg chg="add mod">
          <ac:chgData name="Alonso Raúl Melgarejo Galván" userId="34f8e7f98b12fabf" providerId="LiveId" clId="{FD30FA29-A3C3-4DDE-A8CF-DA98DF169BBC}" dt="2020-06-04T01:03:09.669" v="360"/>
          <ac:inkMkLst>
            <pc:docMk/>
            <pc:sldMk cId="2563275508" sldId="271"/>
            <ac:inkMk id="235" creationId="{1E873DF1-CA3E-4EB5-83DF-96D6405131F0}"/>
          </ac:inkMkLst>
        </pc:inkChg>
        <pc:inkChg chg="add del mod">
          <ac:chgData name="Alonso Raúl Melgarejo Galván" userId="34f8e7f98b12fabf" providerId="LiveId" clId="{FD30FA29-A3C3-4DDE-A8CF-DA98DF169BBC}" dt="2020-06-04T01:01:52.694" v="334"/>
          <ac:inkMkLst>
            <pc:docMk/>
            <pc:sldMk cId="2563275508" sldId="271"/>
            <ac:inkMk id="237" creationId="{3C79B3FA-EC92-4661-AF53-6ACAEFE73052}"/>
          </ac:inkMkLst>
        </pc:inkChg>
        <pc:inkChg chg="add mod">
          <ac:chgData name="Alonso Raúl Melgarejo Galván" userId="34f8e7f98b12fabf" providerId="LiveId" clId="{FD30FA29-A3C3-4DDE-A8CF-DA98DF169BBC}" dt="2020-06-04T01:02:02.373" v="339"/>
          <ac:inkMkLst>
            <pc:docMk/>
            <pc:sldMk cId="2563275508" sldId="271"/>
            <ac:inkMk id="238" creationId="{16ED327E-2360-4FAE-9502-886302A78947}"/>
          </ac:inkMkLst>
        </pc:inkChg>
        <pc:inkChg chg="add del mod">
          <ac:chgData name="Alonso Raúl Melgarejo Galván" userId="34f8e7f98b12fabf" providerId="LiveId" clId="{FD30FA29-A3C3-4DDE-A8CF-DA98DF169BBC}" dt="2020-06-04T01:01:52.682" v="331"/>
          <ac:inkMkLst>
            <pc:docMk/>
            <pc:sldMk cId="2563275508" sldId="271"/>
            <ac:inkMk id="240" creationId="{1ACA5C80-CF4A-4E69-95A4-B6DCBB30BD31}"/>
          </ac:inkMkLst>
        </pc:inkChg>
        <pc:inkChg chg="add del mod">
          <ac:chgData name="Alonso Raúl Melgarejo Galván" userId="34f8e7f98b12fabf" providerId="LiveId" clId="{FD30FA29-A3C3-4DDE-A8CF-DA98DF169BBC}" dt="2020-06-04T01:01:52.655" v="325"/>
          <ac:inkMkLst>
            <pc:docMk/>
            <pc:sldMk cId="2563275508" sldId="271"/>
            <ac:inkMk id="241" creationId="{12DDF3F3-F8B3-4491-B238-1E328763D443}"/>
          </ac:inkMkLst>
        </pc:inkChg>
        <pc:inkChg chg="add mod">
          <ac:chgData name="Alonso Raúl Melgarejo Galván" userId="34f8e7f98b12fabf" providerId="LiveId" clId="{FD30FA29-A3C3-4DDE-A8CF-DA98DF169BBC}" dt="2020-06-04T01:03:09.669" v="360"/>
          <ac:inkMkLst>
            <pc:docMk/>
            <pc:sldMk cId="2563275508" sldId="271"/>
            <ac:inkMk id="242" creationId="{49869259-F243-410E-87BD-8E602FEB6331}"/>
          </ac:inkMkLst>
        </pc:inkChg>
        <pc:inkChg chg="add mod">
          <ac:chgData name="Alonso Raúl Melgarejo Galván" userId="34f8e7f98b12fabf" providerId="LiveId" clId="{FD30FA29-A3C3-4DDE-A8CF-DA98DF169BBC}" dt="2020-06-04T01:03:09.669" v="360"/>
          <ac:inkMkLst>
            <pc:docMk/>
            <pc:sldMk cId="2563275508" sldId="271"/>
            <ac:inkMk id="243" creationId="{2E86DAFF-C0D8-4265-9809-7C0AD1245440}"/>
          </ac:inkMkLst>
        </pc:inkChg>
        <pc:inkChg chg="add mod">
          <ac:chgData name="Alonso Raúl Melgarejo Galván" userId="34f8e7f98b12fabf" providerId="LiveId" clId="{FD30FA29-A3C3-4DDE-A8CF-DA98DF169BBC}" dt="2020-06-04T01:03:09.669" v="360"/>
          <ac:inkMkLst>
            <pc:docMk/>
            <pc:sldMk cId="2563275508" sldId="271"/>
            <ac:inkMk id="245" creationId="{E3D3F25D-B177-4DAE-8665-3487FFF6F11F}"/>
          </ac:inkMkLst>
        </pc:inkChg>
        <pc:inkChg chg="add mod">
          <ac:chgData name="Alonso Raúl Melgarejo Galván" userId="34f8e7f98b12fabf" providerId="LiveId" clId="{FD30FA29-A3C3-4DDE-A8CF-DA98DF169BBC}" dt="2020-06-04T01:03:09.669" v="360"/>
          <ac:inkMkLst>
            <pc:docMk/>
            <pc:sldMk cId="2563275508" sldId="271"/>
            <ac:inkMk id="246" creationId="{60D3EB3D-0B0F-42CA-849A-9DE49DC29A26}"/>
          </ac:inkMkLst>
        </pc:inkChg>
        <pc:inkChg chg="add del mod">
          <ac:chgData name="Alonso Raúl Melgarejo Galván" userId="34f8e7f98b12fabf" providerId="LiveId" clId="{FD30FA29-A3C3-4DDE-A8CF-DA98DF169BBC}" dt="2020-06-04T01:01:52.658" v="326"/>
          <ac:inkMkLst>
            <pc:docMk/>
            <pc:sldMk cId="2563275508" sldId="271"/>
            <ac:inkMk id="248" creationId="{926DB7E0-DDAB-485B-BBF9-00F1CEE6487A}"/>
          </ac:inkMkLst>
        </pc:inkChg>
        <pc:inkChg chg="add del mod">
          <ac:chgData name="Alonso Raúl Melgarejo Galván" userId="34f8e7f98b12fabf" providerId="LiveId" clId="{FD30FA29-A3C3-4DDE-A8CF-DA98DF169BBC}" dt="2020-06-04T01:01:52.667" v="329"/>
          <ac:inkMkLst>
            <pc:docMk/>
            <pc:sldMk cId="2563275508" sldId="271"/>
            <ac:inkMk id="249" creationId="{79232FDB-1C8B-4188-A67C-8281291F4DA3}"/>
          </ac:inkMkLst>
        </pc:inkChg>
        <pc:inkChg chg="add mod">
          <ac:chgData name="Alonso Raúl Melgarejo Galván" userId="34f8e7f98b12fabf" providerId="LiveId" clId="{FD30FA29-A3C3-4DDE-A8CF-DA98DF169BBC}" dt="2020-06-04T01:02:02.373" v="339"/>
          <ac:inkMkLst>
            <pc:docMk/>
            <pc:sldMk cId="2563275508" sldId="271"/>
            <ac:inkMk id="250" creationId="{4312E3C3-E406-4610-B4B8-B742022769F7}"/>
          </ac:inkMkLst>
        </pc:inkChg>
        <pc:inkChg chg="add del mod">
          <ac:chgData name="Alonso Raúl Melgarejo Galván" userId="34f8e7f98b12fabf" providerId="LiveId" clId="{FD30FA29-A3C3-4DDE-A8CF-DA98DF169BBC}" dt="2020-06-04T01:01:52.692" v="333"/>
          <ac:inkMkLst>
            <pc:docMk/>
            <pc:sldMk cId="2563275508" sldId="271"/>
            <ac:inkMk id="251" creationId="{C7578406-EC85-45CD-B7D8-11DA9BD8BDA2}"/>
          </ac:inkMkLst>
        </pc:inkChg>
        <pc:inkChg chg="add del mod">
          <ac:chgData name="Alonso Raúl Melgarejo Galván" userId="34f8e7f98b12fabf" providerId="LiveId" clId="{FD30FA29-A3C3-4DDE-A8CF-DA98DF169BBC}" dt="2020-06-04T01:01:52.642" v="321"/>
          <ac:inkMkLst>
            <pc:docMk/>
            <pc:sldMk cId="2563275508" sldId="271"/>
            <ac:inkMk id="253" creationId="{D42B39AB-B31B-4F10-B674-5481E19751BF}"/>
          </ac:inkMkLst>
        </pc:inkChg>
        <pc:inkChg chg="add mod">
          <ac:chgData name="Alonso Raúl Melgarejo Galván" userId="34f8e7f98b12fabf" providerId="LiveId" clId="{FD30FA29-A3C3-4DDE-A8CF-DA98DF169BBC}" dt="2020-06-04T01:02:34.207" v="342"/>
          <ac:inkMkLst>
            <pc:docMk/>
            <pc:sldMk cId="2563275508" sldId="271"/>
            <ac:inkMk id="255" creationId="{02D32166-AA9E-478E-8288-2E85BC1A50DF}"/>
          </ac:inkMkLst>
        </pc:inkChg>
        <pc:inkChg chg="add mod">
          <ac:chgData name="Alonso Raúl Melgarejo Galván" userId="34f8e7f98b12fabf" providerId="LiveId" clId="{FD30FA29-A3C3-4DDE-A8CF-DA98DF169BBC}" dt="2020-06-04T01:02:02.373" v="339"/>
          <ac:inkMkLst>
            <pc:docMk/>
            <pc:sldMk cId="2563275508" sldId="271"/>
            <ac:inkMk id="256" creationId="{3A6D5510-B829-482C-985C-5D9A0928E3A8}"/>
          </ac:inkMkLst>
        </pc:inkChg>
        <pc:inkChg chg="add">
          <ac:chgData name="Alonso Raúl Melgarejo Galván" userId="34f8e7f98b12fabf" providerId="LiveId" clId="{FD30FA29-A3C3-4DDE-A8CF-DA98DF169BBC}" dt="2020-06-04T01:02:19.164" v="340" actId="9405"/>
          <ac:inkMkLst>
            <pc:docMk/>
            <pc:sldMk cId="2563275508" sldId="271"/>
            <ac:inkMk id="259" creationId="{D6BE0C26-EF02-485B-8F11-86090EBBF762}"/>
          </ac:inkMkLst>
        </pc:inkChg>
        <pc:inkChg chg="add mod">
          <ac:chgData name="Alonso Raúl Melgarejo Galván" userId="34f8e7f98b12fabf" providerId="LiveId" clId="{FD30FA29-A3C3-4DDE-A8CF-DA98DF169BBC}" dt="2020-06-04T01:02:43.077" v="347"/>
          <ac:inkMkLst>
            <pc:docMk/>
            <pc:sldMk cId="2563275508" sldId="271"/>
            <ac:inkMk id="260" creationId="{E9937F9B-CEF9-44CC-9E1C-A842F7FAAFF4}"/>
          </ac:inkMkLst>
        </pc:inkChg>
        <pc:inkChg chg="add mod">
          <ac:chgData name="Alonso Raúl Melgarejo Galván" userId="34f8e7f98b12fabf" providerId="LiveId" clId="{FD30FA29-A3C3-4DDE-A8CF-DA98DF169BBC}" dt="2020-06-04T01:03:09.669" v="360"/>
          <ac:inkMkLst>
            <pc:docMk/>
            <pc:sldMk cId="2563275508" sldId="271"/>
            <ac:inkMk id="262" creationId="{2DD1F558-B5A8-4C05-B18A-8F527DA0DFBE}"/>
          </ac:inkMkLst>
        </pc:inkChg>
        <pc:inkChg chg="add mod">
          <ac:chgData name="Alonso Raúl Melgarejo Galván" userId="34f8e7f98b12fabf" providerId="LiveId" clId="{FD30FA29-A3C3-4DDE-A8CF-DA98DF169BBC}" dt="2020-06-04T01:03:09.669" v="360"/>
          <ac:inkMkLst>
            <pc:docMk/>
            <pc:sldMk cId="2563275508" sldId="271"/>
            <ac:inkMk id="263" creationId="{0BD737D1-BB0B-4F20-B7D4-0A9FBD0F659E}"/>
          </ac:inkMkLst>
        </pc:inkChg>
        <pc:inkChg chg="add mod">
          <ac:chgData name="Alonso Raúl Melgarejo Galván" userId="34f8e7f98b12fabf" providerId="LiveId" clId="{FD30FA29-A3C3-4DDE-A8CF-DA98DF169BBC}" dt="2020-06-04T01:03:09.669" v="360"/>
          <ac:inkMkLst>
            <pc:docMk/>
            <pc:sldMk cId="2563275508" sldId="271"/>
            <ac:inkMk id="264" creationId="{022C3E66-3B40-40CE-B4F4-24908023168B}"/>
          </ac:inkMkLst>
        </pc:inkChg>
        <pc:inkChg chg="add mod">
          <ac:chgData name="Alonso Raúl Melgarejo Galván" userId="34f8e7f98b12fabf" providerId="LiveId" clId="{FD30FA29-A3C3-4DDE-A8CF-DA98DF169BBC}" dt="2020-06-04T01:03:09.669" v="360"/>
          <ac:inkMkLst>
            <pc:docMk/>
            <pc:sldMk cId="2563275508" sldId="271"/>
            <ac:inkMk id="265" creationId="{1CFAC313-58E9-4025-888F-9427AF16A280}"/>
          </ac:inkMkLst>
        </pc:inkChg>
        <pc:inkChg chg="add mod">
          <ac:chgData name="Alonso Raúl Melgarejo Galván" userId="34f8e7f98b12fabf" providerId="LiveId" clId="{FD30FA29-A3C3-4DDE-A8CF-DA98DF169BBC}" dt="2020-06-04T01:03:09.669" v="360"/>
          <ac:inkMkLst>
            <pc:docMk/>
            <pc:sldMk cId="2563275508" sldId="271"/>
            <ac:inkMk id="267" creationId="{3C130126-04F8-4B91-9514-9BD4C103CDAB}"/>
          </ac:inkMkLst>
        </pc:inkChg>
        <pc:inkChg chg="add mod">
          <ac:chgData name="Alonso Raúl Melgarejo Galván" userId="34f8e7f98b12fabf" providerId="LiveId" clId="{FD30FA29-A3C3-4DDE-A8CF-DA98DF169BBC}" dt="2020-06-04T01:03:09.669" v="360"/>
          <ac:inkMkLst>
            <pc:docMk/>
            <pc:sldMk cId="2563275508" sldId="271"/>
            <ac:inkMk id="268" creationId="{343639F9-BC41-42BC-9352-1018E412AA0E}"/>
          </ac:inkMkLst>
        </pc:inkChg>
        <pc:inkChg chg="add mod">
          <ac:chgData name="Alonso Raúl Melgarejo Galván" userId="34f8e7f98b12fabf" providerId="LiveId" clId="{FD30FA29-A3C3-4DDE-A8CF-DA98DF169BBC}" dt="2020-06-04T01:03:09.669" v="360"/>
          <ac:inkMkLst>
            <pc:docMk/>
            <pc:sldMk cId="2563275508" sldId="271"/>
            <ac:inkMk id="270" creationId="{43A0D2A5-873D-4425-959E-F06CCD95F94F}"/>
          </ac:inkMkLst>
        </pc:inkChg>
        <pc:inkChg chg="add mod">
          <ac:chgData name="Alonso Raúl Melgarejo Galván" userId="34f8e7f98b12fabf" providerId="LiveId" clId="{FD30FA29-A3C3-4DDE-A8CF-DA98DF169BBC}" dt="2020-06-04T01:03:09.669" v="360"/>
          <ac:inkMkLst>
            <pc:docMk/>
            <pc:sldMk cId="2563275508" sldId="271"/>
            <ac:inkMk id="271" creationId="{276C8B5D-4424-4321-93CD-9ED4254276E9}"/>
          </ac:inkMkLst>
        </pc:inkChg>
        <pc:inkChg chg="add mod">
          <ac:chgData name="Alonso Raúl Melgarejo Galván" userId="34f8e7f98b12fabf" providerId="LiveId" clId="{FD30FA29-A3C3-4DDE-A8CF-DA98DF169BBC}" dt="2020-06-04T01:03:09.669" v="360"/>
          <ac:inkMkLst>
            <pc:docMk/>
            <pc:sldMk cId="2563275508" sldId="271"/>
            <ac:inkMk id="272" creationId="{7808D78E-AD2A-468E-A31D-956B1D37B6DA}"/>
          </ac:inkMkLst>
        </pc:inkChg>
        <pc:inkChg chg="add mod">
          <ac:chgData name="Alonso Raúl Melgarejo Galván" userId="34f8e7f98b12fabf" providerId="LiveId" clId="{FD30FA29-A3C3-4DDE-A8CF-DA98DF169BBC}" dt="2020-06-04T01:03:09.669" v="360"/>
          <ac:inkMkLst>
            <pc:docMk/>
            <pc:sldMk cId="2563275508" sldId="271"/>
            <ac:inkMk id="273" creationId="{2B7CE4D8-A4B9-441D-A781-7ABA49F0BDB5}"/>
          </ac:inkMkLst>
        </pc:inkChg>
        <pc:inkChg chg="add mod">
          <ac:chgData name="Alonso Raúl Melgarejo Galván" userId="34f8e7f98b12fabf" providerId="LiveId" clId="{FD30FA29-A3C3-4DDE-A8CF-DA98DF169BBC}" dt="2020-06-04T01:03:09.669" v="360"/>
          <ac:inkMkLst>
            <pc:docMk/>
            <pc:sldMk cId="2563275508" sldId="271"/>
            <ac:inkMk id="274" creationId="{AB22AD73-6B73-45D4-91DB-8E4F5E5EBDDE}"/>
          </ac:inkMkLst>
        </pc:inkChg>
        <pc:inkChg chg="add mod">
          <ac:chgData name="Alonso Raúl Melgarejo Galván" userId="34f8e7f98b12fabf" providerId="LiveId" clId="{FD30FA29-A3C3-4DDE-A8CF-DA98DF169BBC}" dt="2020-06-04T01:03:09.669" v="360"/>
          <ac:inkMkLst>
            <pc:docMk/>
            <pc:sldMk cId="2563275508" sldId="271"/>
            <ac:inkMk id="275" creationId="{63BE9CB3-7BAA-4009-97E3-6064824A4473}"/>
          </ac:inkMkLst>
        </pc:inkChg>
        <pc:inkChg chg="add mod">
          <ac:chgData name="Alonso Raúl Melgarejo Galván" userId="34f8e7f98b12fabf" providerId="LiveId" clId="{FD30FA29-A3C3-4DDE-A8CF-DA98DF169BBC}" dt="2020-06-04T01:03:09.669" v="360"/>
          <ac:inkMkLst>
            <pc:docMk/>
            <pc:sldMk cId="2563275508" sldId="271"/>
            <ac:inkMk id="276" creationId="{9A3C41D9-0E52-4791-BBD8-A14E291FA523}"/>
          </ac:inkMkLst>
        </pc:inkChg>
        <pc:inkChg chg="add mod">
          <ac:chgData name="Alonso Raúl Melgarejo Galván" userId="34f8e7f98b12fabf" providerId="LiveId" clId="{FD30FA29-A3C3-4DDE-A8CF-DA98DF169BBC}" dt="2020-06-04T01:03:09.669" v="360"/>
          <ac:inkMkLst>
            <pc:docMk/>
            <pc:sldMk cId="2563275508" sldId="271"/>
            <ac:inkMk id="277" creationId="{F5134922-388F-4545-888C-3510CBC2959E}"/>
          </ac:inkMkLst>
        </pc:inkChg>
        <pc:inkChg chg="add mod">
          <ac:chgData name="Alonso Raúl Melgarejo Galván" userId="34f8e7f98b12fabf" providerId="LiveId" clId="{FD30FA29-A3C3-4DDE-A8CF-DA98DF169BBC}" dt="2020-06-04T01:03:09.669" v="360"/>
          <ac:inkMkLst>
            <pc:docMk/>
            <pc:sldMk cId="2563275508" sldId="271"/>
            <ac:inkMk id="278" creationId="{3A4EE649-8377-485B-9A13-1FC2518D48B4}"/>
          </ac:inkMkLst>
        </pc:inkChg>
      </pc:sldChg>
      <pc:sldChg chg="addSp delSp modSp mod">
        <pc:chgData name="Alonso Raúl Melgarejo Galván" userId="34f8e7f98b12fabf" providerId="LiveId" clId="{FD30FA29-A3C3-4DDE-A8CF-DA98DF169BBC}" dt="2020-06-04T01:18:17.570" v="823"/>
        <pc:sldMkLst>
          <pc:docMk/>
          <pc:sldMk cId="3630608280" sldId="272"/>
        </pc:sldMkLst>
        <pc:grpChg chg="del mod">
          <ac:chgData name="Alonso Raúl Melgarejo Galván" userId="34f8e7f98b12fabf" providerId="LiveId" clId="{FD30FA29-A3C3-4DDE-A8CF-DA98DF169BBC}" dt="2020-06-04T01:03:47.065" v="369"/>
          <ac:grpSpMkLst>
            <pc:docMk/>
            <pc:sldMk cId="3630608280" sldId="272"/>
            <ac:grpSpMk id="11" creationId="{E09A7C2D-B839-4584-9379-A9B6EBA059A1}"/>
          </ac:grpSpMkLst>
        </pc:grpChg>
        <pc:grpChg chg="del mod">
          <ac:chgData name="Alonso Raúl Melgarejo Galván" userId="34f8e7f98b12fabf" providerId="LiveId" clId="{FD30FA29-A3C3-4DDE-A8CF-DA98DF169BBC}" dt="2020-06-04T01:03:50.939" v="374"/>
          <ac:grpSpMkLst>
            <pc:docMk/>
            <pc:sldMk cId="3630608280" sldId="272"/>
            <ac:grpSpMk id="14" creationId="{449FF78C-F860-4BEE-B357-E7A0DF5CDE59}"/>
          </ac:grpSpMkLst>
        </pc:grpChg>
        <pc:grpChg chg="del mod">
          <ac:chgData name="Alonso Raúl Melgarejo Galván" userId="34f8e7f98b12fabf" providerId="LiveId" clId="{FD30FA29-A3C3-4DDE-A8CF-DA98DF169BBC}" dt="2020-06-04T01:04:01.941" v="378"/>
          <ac:grpSpMkLst>
            <pc:docMk/>
            <pc:sldMk cId="3630608280" sldId="272"/>
            <ac:grpSpMk id="19" creationId="{35EC0299-89BB-4E7C-A373-0656A23B8368}"/>
          </ac:grpSpMkLst>
        </pc:grpChg>
        <pc:grpChg chg="del mod">
          <ac:chgData name="Alonso Raúl Melgarejo Galván" userId="34f8e7f98b12fabf" providerId="LiveId" clId="{FD30FA29-A3C3-4DDE-A8CF-DA98DF169BBC}" dt="2020-06-04T01:04:08.785" v="380"/>
          <ac:grpSpMkLst>
            <pc:docMk/>
            <pc:sldMk cId="3630608280" sldId="272"/>
            <ac:grpSpMk id="23" creationId="{F46EA775-1566-4247-AEA9-3FFD36E2AEAA}"/>
          </ac:grpSpMkLst>
        </pc:grpChg>
        <pc:grpChg chg="del mod">
          <ac:chgData name="Alonso Raúl Melgarejo Galván" userId="34f8e7f98b12fabf" providerId="LiveId" clId="{FD30FA29-A3C3-4DDE-A8CF-DA98DF169BBC}" dt="2020-06-04T01:04:17.471" v="382"/>
          <ac:grpSpMkLst>
            <pc:docMk/>
            <pc:sldMk cId="3630608280" sldId="272"/>
            <ac:grpSpMk id="25" creationId="{B97685FD-ADA9-48A6-A553-EBCC23708128}"/>
          </ac:grpSpMkLst>
        </pc:grpChg>
        <pc:grpChg chg="del mod">
          <ac:chgData name="Alonso Raúl Melgarejo Galván" userId="34f8e7f98b12fabf" providerId="LiveId" clId="{FD30FA29-A3C3-4DDE-A8CF-DA98DF169BBC}" dt="2020-06-04T01:04:22.397" v="385"/>
          <ac:grpSpMkLst>
            <pc:docMk/>
            <pc:sldMk cId="3630608280" sldId="272"/>
            <ac:grpSpMk id="27" creationId="{E501A03D-99E2-4ACA-9281-356A8AD5A9F7}"/>
          </ac:grpSpMkLst>
        </pc:grpChg>
        <pc:grpChg chg="del mod">
          <ac:chgData name="Alonso Raúl Melgarejo Galván" userId="34f8e7f98b12fabf" providerId="LiveId" clId="{FD30FA29-A3C3-4DDE-A8CF-DA98DF169BBC}" dt="2020-06-04T01:04:33.614" v="391"/>
          <ac:grpSpMkLst>
            <pc:docMk/>
            <pc:sldMk cId="3630608280" sldId="272"/>
            <ac:grpSpMk id="30" creationId="{4B577F39-30E9-4DD0-9B0C-0C3C2124FCB0}"/>
          </ac:grpSpMkLst>
        </pc:grpChg>
        <pc:grpChg chg="del mod">
          <ac:chgData name="Alonso Raúl Melgarejo Galván" userId="34f8e7f98b12fabf" providerId="LiveId" clId="{FD30FA29-A3C3-4DDE-A8CF-DA98DF169BBC}" dt="2020-06-04T01:04:33.614" v="391"/>
          <ac:grpSpMkLst>
            <pc:docMk/>
            <pc:sldMk cId="3630608280" sldId="272"/>
            <ac:grpSpMk id="34" creationId="{15414910-062E-4203-ABE0-FFB1B0A60685}"/>
          </ac:grpSpMkLst>
        </pc:grpChg>
        <pc:grpChg chg="del mod">
          <ac:chgData name="Alonso Raúl Melgarejo Galván" userId="34f8e7f98b12fabf" providerId="LiveId" clId="{FD30FA29-A3C3-4DDE-A8CF-DA98DF169BBC}" dt="2020-06-04T01:04:39.914" v="397"/>
          <ac:grpSpMkLst>
            <pc:docMk/>
            <pc:sldMk cId="3630608280" sldId="272"/>
            <ac:grpSpMk id="36" creationId="{41E31506-5641-4895-81C5-77316FBC8177}"/>
          </ac:grpSpMkLst>
        </pc:grpChg>
        <pc:grpChg chg="del mod">
          <ac:chgData name="Alonso Raúl Melgarejo Galván" userId="34f8e7f98b12fabf" providerId="LiveId" clId="{FD30FA29-A3C3-4DDE-A8CF-DA98DF169BBC}" dt="2020-06-04T01:04:58.266" v="417"/>
          <ac:grpSpMkLst>
            <pc:docMk/>
            <pc:sldMk cId="3630608280" sldId="272"/>
            <ac:grpSpMk id="42" creationId="{6A43CAD4-BB4D-4648-B63E-7EB5E65A195F}"/>
          </ac:grpSpMkLst>
        </pc:grpChg>
        <pc:grpChg chg="del mod">
          <ac:chgData name="Alonso Raúl Melgarejo Galván" userId="34f8e7f98b12fabf" providerId="LiveId" clId="{FD30FA29-A3C3-4DDE-A8CF-DA98DF169BBC}" dt="2020-06-04T01:04:50.517" v="407"/>
          <ac:grpSpMkLst>
            <pc:docMk/>
            <pc:sldMk cId="3630608280" sldId="272"/>
            <ac:grpSpMk id="45" creationId="{14E38132-B040-4CAF-BA0E-622D09A3E2F4}"/>
          </ac:grpSpMkLst>
        </pc:grpChg>
        <pc:grpChg chg="del mod">
          <ac:chgData name="Alonso Raúl Melgarejo Galván" userId="34f8e7f98b12fabf" providerId="LiveId" clId="{FD30FA29-A3C3-4DDE-A8CF-DA98DF169BBC}" dt="2020-06-04T01:04:58.266" v="417"/>
          <ac:grpSpMkLst>
            <pc:docMk/>
            <pc:sldMk cId="3630608280" sldId="272"/>
            <ac:grpSpMk id="52" creationId="{6E543723-1B53-4520-90AE-EA13242997B7}"/>
          </ac:grpSpMkLst>
        </pc:grpChg>
        <pc:grpChg chg="del mod">
          <ac:chgData name="Alonso Raúl Melgarejo Galván" userId="34f8e7f98b12fabf" providerId="LiveId" clId="{FD30FA29-A3C3-4DDE-A8CF-DA98DF169BBC}" dt="2020-06-04T01:05:01.785" v="421"/>
          <ac:grpSpMkLst>
            <pc:docMk/>
            <pc:sldMk cId="3630608280" sldId="272"/>
            <ac:grpSpMk id="62" creationId="{D8DB6424-E03D-46B4-87DC-5F51A0BF2AC2}"/>
          </ac:grpSpMkLst>
        </pc:grpChg>
        <pc:grpChg chg="del mod">
          <ac:chgData name="Alonso Raúl Melgarejo Galván" userId="34f8e7f98b12fabf" providerId="LiveId" clId="{FD30FA29-A3C3-4DDE-A8CF-DA98DF169BBC}" dt="2020-06-04T01:05:15.509" v="423"/>
          <ac:grpSpMkLst>
            <pc:docMk/>
            <pc:sldMk cId="3630608280" sldId="272"/>
            <ac:grpSpMk id="66" creationId="{0CAD6F4B-E835-4A48-A35D-9232DF61FB88}"/>
          </ac:grpSpMkLst>
        </pc:grpChg>
        <pc:grpChg chg="del mod">
          <ac:chgData name="Alonso Raúl Melgarejo Galván" userId="34f8e7f98b12fabf" providerId="LiveId" clId="{FD30FA29-A3C3-4DDE-A8CF-DA98DF169BBC}" dt="2020-06-04T01:05:19.281" v="427"/>
          <ac:grpSpMkLst>
            <pc:docMk/>
            <pc:sldMk cId="3630608280" sldId="272"/>
            <ac:grpSpMk id="68" creationId="{3FEABB00-94FB-46A2-87B7-72A921ADEF32}"/>
          </ac:grpSpMkLst>
        </pc:grpChg>
        <pc:grpChg chg="del mod">
          <ac:chgData name="Alonso Raúl Melgarejo Galván" userId="34f8e7f98b12fabf" providerId="LiveId" clId="{FD30FA29-A3C3-4DDE-A8CF-DA98DF169BBC}" dt="2020-06-04T01:05:19.281" v="427"/>
          <ac:grpSpMkLst>
            <pc:docMk/>
            <pc:sldMk cId="3630608280" sldId="272"/>
            <ac:grpSpMk id="72" creationId="{107A1367-23A0-4C32-820D-54AD6822E1A2}"/>
          </ac:grpSpMkLst>
        </pc:grpChg>
        <pc:grpChg chg="del mod">
          <ac:chgData name="Alonso Raúl Melgarejo Galván" userId="34f8e7f98b12fabf" providerId="LiveId" clId="{FD30FA29-A3C3-4DDE-A8CF-DA98DF169BBC}" dt="2020-06-04T01:05:22.387" v="429"/>
          <ac:grpSpMkLst>
            <pc:docMk/>
            <pc:sldMk cId="3630608280" sldId="272"/>
            <ac:grpSpMk id="73" creationId="{A0FBBDD8-7F04-4BF9-8CFF-678479A17BD7}"/>
          </ac:grpSpMkLst>
        </pc:grpChg>
        <pc:grpChg chg="del mod">
          <ac:chgData name="Alonso Raúl Melgarejo Galván" userId="34f8e7f98b12fabf" providerId="LiveId" clId="{FD30FA29-A3C3-4DDE-A8CF-DA98DF169BBC}" dt="2020-06-04T01:05:28.798" v="433"/>
          <ac:grpSpMkLst>
            <pc:docMk/>
            <pc:sldMk cId="3630608280" sldId="272"/>
            <ac:grpSpMk id="75" creationId="{2FF3890F-58E3-4970-B600-F8042932362E}"/>
          </ac:grpSpMkLst>
        </pc:grpChg>
        <pc:grpChg chg="del mod">
          <ac:chgData name="Alonso Raúl Melgarejo Galván" userId="34f8e7f98b12fabf" providerId="LiveId" clId="{FD30FA29-A3C3-4DDE-A8CF-DA98DF169BBC}" dt="2020-06-04T01:05:35.635" v="440"/>
          <ac:grpSpMkLst>
            <pc:docMk/>
            <pc:sldMk cId="3630608280" sldId="272"/>
            <ac:grpSpMk id="79" creationId="{A0A61757-82C1-4F1B-A702-D8E67F1E85C6}"/>
          </ac:grpSpMkLst>
        </pc:grpChg>
        <pc:grpChg chg="del mod">
          <ac:chgData name="Alonso Raúl Melgarejo Galván" userId="34f8e7f98b12fabf" providerId="LiveId" clId="{FD30FA29-A3C3-4DDE-A8CF-DA98DF169BBC}" dt="2020-06-04T01:05:35.635" v="440"/>
          <ac:grpSpMkLst>
            <pc:docMk/>
            <pc:sldMk cId="3630608280" sldId="272"/>
            <ac:grpSpMk id="86" creationId="{EF41EB04-0193-4BEF-87E5-C51F96710D80}"/>
          </ac:grpSpMkLst>
        </pc:grpChg>
        <pc:grpChg chg="del mod">
          <ac:chgData name="Alonso Raúl Melgarejo Galván" userId="34f8e7f98b12fabf" providerId="LiveId" clId="{FD30FA29-A3C3-4DDE-A8CF-DA98DF169BBC}" dt="2020-06-04T01:05:38.208" v="442"/>
          <ac:grpSpMkLst>
            <pc:docMk/>
            <pc:sldMk cId="3630608280" sldId="272"/>
            <ac:grpSpMk id="87" creationId="{45B093B2-FF16-426D-8325-55E19FDBD2DA}"/>
          </ac:grpSpMkLst>
        </pc:grpChg>
        <pc:grpChg chg="del mod">
          <ac:chgData name="Alonso Raúl Melgarejo Galván" userId="34f8e7f98b12fabf" providerId="LiveId" clId="{FD30FA29-A3C3-4DDE-A8CF-DA98DF169BBC}" dt="2020-06-04T01:05:43.665" v="444"/>
          <ac:grpSpMkLst>
            <pc:docMk/>
            <pc:sldMk cId="3630608280" sldId="272"/>
            <ac:grpSpMk id="89" creationId="{3F0D6BF7-3EFB-4540-B7D5-C63C08954616}"/>
          </ac:grpSpMkLst>
        </pc:grpChg>
        <pc:grpChg chg="del mod">
          <ac:chgData name="Alonso Raúl Melgarejo Galván" userId="34f8e7f98b12fabf" providerId="LiveId" clId="{FD30FA29-A3C3-4DDE-A8CF-DA98DF169BBC}" dt="2020-06-04T01:05:46.212" v="447"/>
          <ac:grpSpMkLst>
            <pc:docMk/>
            <pc:sldMk cId="3630608280" sldId="272"/>
            <ac:grpSpMk id="91" creationId="{37EA0113-65F8-41BA-A84F-BD788109E48F}"/>
          </ac:grpSpMkLst>
        </pc:grpChg>
        <pc:grpChg chg="del mod">
          <ac:chgData name="Alonso Raúl Melgarejo Galván" userId="34f8e7f98b12fabf" providerId="LiveId" clId="{FD30FA29-A3C3-4DDE-A8CF-DA98DF169BBC}" dt="2020-06-04T01:05:54.132" v="449"/>
          <ac:grpSpMkLst>
            <pc:docMk/>
            <pc:sldMk cId="3630608280" sldId="272"/>
            <ac:grpSpMk id="94" creationId="{9184CB8E-3A82-4338-963E-A31B52A711C5}"/>
          </ac:grpSpMkLst>
        </pc:grpChg>
        <pc:grpChg chg="del mod">
          <ac:chgData name="Alonso Raúl Melgarejo Galván" userId="34f8e7f98b12fabf" providerId="LiveId" clId="{FD30FA29-A3C3-4DDE-A8CF-DA98DF169BBC}" dt="2020-06-04T01:06:00.610" v="452"/>
          <ac:grpSpMkLst>
            <pc:docMk/>
            <pc:sldMk cId="3630608280" sldId="272"/>
            <ac:grpSpMk id="96" creationId="{DC3CFB7A-8BFE-4A67-9FCB-ECA8B7F78E11}"/>
          </ac:grpSpMkLst>
        </pc:grpChg>
        <pc:grpChg chg="del mod">
          <ac:chgData name="Alonso Raúl Melgarejo Galván" userId="34f8e7f98b12fabf" providerId="LiveId" clId="{FD30FA29-A3C3-4DDE-A8CF-DA98DF169BBC}" dt="2020-06-04T01:06:00.610" v="452"/>
          <ac:grpSpMkLst>
            <pc:docMk/>
            <pc:sldMk cId="3630608280" sldId="272"/>
            <ac:grpSpMk id="99" creationId="{CE266D99-E85C-4001-BA86-A0F4443A2F92}"/>
          </ac:grpSpMkLst>
        </pc:grpChg>
        <pc:grpChg chg="del mod">
          <ac:chgData name="Alonso Raúl Melgarejo Galván" userId="34f8e7f98b12fabf" providerId="LiveId" clId="{FD30FA29-A3C3-4DDE-A8CF-DA98DF169BBC}" dt="2020-06-04T01:06:05.641" v="454"/>
          <ac:grpSpMkLst>
            <pc:docMk/>
            <pc:sldMk cId="3630608280" sldId="272"/>
            <ac:grpSpMk id="100" creationId="{E4610EEA-6846-4A57-862E-82C3F1F6F368}"/>
          </ac:grpSpMkLst>
        </pc:grpChg>
        <pc:grpChg chg="del mod">
          <ac:chgData name="Alonso Raúl Melgarejo Galván" userId="34f8e7f98b12fabf" providerId="LiveId" clId="{FD30FA29-A3C3-4DDE-A8CF-DA98DF169BBC}" dt="2020-06-04T01:06:19.127" v="456"/>
          <ac:grpSpMkLst>
            <pc:docMk/>
            <pc:sldMk cId="3630608280" sldId="272"/>
            <ac:grpSpMk id="102" creationId="{02857A2F-3B88-4ED6-BCD2-66A02E003EC9}"/>
          </ac:grpSpMkLst>
        </pc:grpChg>
        <pc:grpChg chg="del mod">
          <ac:chgData name="Alonso Raúl Melgarejo Galván" userId="34f8e7f98b12fabf" providerId="LiveId" clId="{FD30FA29-A3C3-4DDE-A8CF-DA98DF169BBC}" dt="2020-06-04T01:07:22.627" v="496"/>
          <ac:grpSpMkLst>
            <pc:docMk/>
            <pc:sldMk cId="3630608280" sldId="272"/>
            <ac:grpSpMk id="104" creationId="{62B61AD8-1581-4186-97F7-311195B6B58B}"/>
          </ac:grpSpMkLst>
        </pc:grpChg>
        <pc:grpChg chg="del mod">
          <ac:chgData name="Alonso Raúl Melgarejo Galván" userId="34f8e7f98b12fabf" providerId="LiveId" clId="{FD30FA29-A3C3-4DDE-A8CF-DA98DF169BBC}" dt="2020-06-04T01:07:01.447" v="480"/>
          <ac:grpSpMkLst>
            <pc:docMk/>
            <pc:sldMk cId="3630608280" sldId="272"/>
            <ac:grpSpMk id="118" creationId="{7738AB02-ABD8-453C-95E9-FF7C3B24A3B5}"/>
          </ac:grpSpMkLst>
        </pc:grpChg>
        <pc:grpChg chg="del mod">
          <ac:chgData name="Alonso Raúl Melgarejo Galván" userId="34f8e7f98b12fabf" providerId="LiveId" clId="{FD30FA29-A3C3-4DDE-A8CF-DA98DF169BBC}" dt="2020-06-04T01:07:17.825" v="493"/>
          <ac:grpSpMkLst>
            <pc:docMk/>
            <pc:sldMk cId="3630608280" sldId="272"/>
            <ac:grpSpMk id="128" creationId="{193B397C-F786-414D-9B20-D58FCED91683}"/>
          </ac:grpSpMkLst>
        </pc:grpChg>
        <pc:grpChg chg="del mod">
          <ac:chgData name="Alonso Raúl Melgarejo Galván" userId="34f8e7f98b12fabf" providerId="LiveId" clId="{FD30FA29-A3C3-4DDE-A8CF-DA98DF169BBC}" dt="2020-06-04T01:07:22.627" v="496"/>
          <ac:grpSpMkLst>
            <pc:docMk/>
            <pc:sldMk cId="3630608280" sldId="272"/>
            <ac:grpSpMk id="135" creationId="{CA702104-8C30-44C7-B745-627CD09EAB0A}"/>
          </ac:grpSpMkLst>
        </pc:grpChg>
        <pc:grpChg chg="del mod">
          <ac:chgData name="Alonso Raúl Melgarejo Galván" userId="34f8e7f98b12fabf" providerId="LiveId" clId="{FD30FA29-A3C3-4DDE-A8CF-DA98DF169BBC}" dt="2020-06-04T01:07:26.788" v="499"/>
          <ac:grpSpMkLst>
            <pc:docMk/>
            <pc:sldMk cId="3630608280" sldId="272"/>
            <ac:grpSpMk id="138" creationId="{1DE12832-D025-4C68-B615-CBB3306884F2}"/>
          </ac:grpSpMkLst>
        </pc:grpChg>
        <pc:grpChg chg="del mod">
          <ac:chgData name="Alonso Raúl Melgarejo Galván" userId="34f8e7f98b12fabf" providerId="LiveId" clId="{FD30FA29-A3C3-4DDE-A8CF-DA98DF169BBC}" dt="2020-06-04T01:07:28.641" v="502"/>
          <ac:grpSpMkLst>
            <pc:docMk/>
            <pc:sldMk cId="3630608280" sldId="272"/>
            <ac:grpSpMk id="141" creationId="{5FC6D679-897B-4E3D-8A86-57C44F5EEB7B}"/>
          </ac:grpSpMkLst>
        </pc:grpChg>
        <pc:grpChg chg="del mod">
          <ac:chgData name="Alonso Raúl Melgarejo Galván" userId="34f8e7f98b12fabf" providerId="LiveId" clId="{FD30FA29-A3C3-4DDE-A8CF-DA98DF169BBC}" dt="2020-06-04T01:07:31.527" v="504"/>
          <ac:grpSpMkLst>
            <pc:docMk/>
            <pc:sldMk cId="3630608280" sldId="272"/>
            <ac:grpSpMk id="144" creationId="{7302174B-F34B-49D4-ABBD-1F88824244C2}"/>
          </ac:grpSpMkLst>
        </pc:grpChg>
        <pc:grpChg chg="del mod">
          <ac:chgData name="Alonso Raúl Melgarejo Galván" userId="34f8e7f98b12fabf" providerId="LiveId" clId="{FD30FA29-A3C3-4DDE-A8CF-DA98DF169BBC}" dt="2020-06-04T01:07:36.815" v="506"/>
          <ac:grpSpMkLst>
            <pc:docMk/>
            <pc:sldMk cId="3630608280" sldId="272"/>
            <ac:grpSpMk id="146" creationId="{81EECDE5-8BA6-4EBB-81FE-A2A1DD8623F6}"/>
          </ac:grpSpMkLst>
        </pc:grpChg>
        <pc:grpChg chg="del mod">
          <ac:chgData name="Alonso Raúl Melgarejo Galván" userId="34f8e7f98b12fabf" providerId="LiveId" clId="{FD30FA29-A3C3-4DDE-A8CF-DA98DF169BBC}" dt="2020-06-04T01:07:44.330" v="509"/>
          <ac:grpSpMkLst>
            <pc:docMk/>
            <pc:sldMk cId="3630608280" sldId="272"/>
            <ac:grpSpMk id="148" creationId="{08EFF0B9-9B8F-4F96-A0F0-3B9CFFCD5404}"/>
          </ac:grpSpMkLst>
        </pc:grpChg>
        <pc:grpChg chg="del mod">
          <ac:chgData name="Alonso Raúl Melgarejo Galván" userId="34f8e7f98b12fabf" providerId="LiveId" clId="{FD30FA29-A3C3-4DDE-A8CF-DA98DF169BBC}" dt="2020-06-04T01:07:50.110" v="511"/>
          <ac:grpSpMkLst>
            <pc:docMk/>
            <pc:sldMk cId="3630608280" sldId="272"/>
            <ac:grpSpMk id="151" creationId="{4CAE8F80-4691-496E-9451-F922B653FD74}"/>
          </ac:grpSpMkLst>
        </pc:grpChg>
        <pc:grpChg chg="del mod">
          <ac:chgData name="Alonso Raúl Melgarejo Galván" userId="34f8e7f98b12fabf" providerId="LiveId" clId="{FD30FA29-A3C3-4DDE-A8CF-DA98DF169BBC}" dt="2020-06-04T01:07:54.023" v="513"/>
          <ac:grpSpMkLst>
            <pc:docMk/>
            <pc:sldMk cId="3630608280" sldId="272"/>
            <ac:grpSpMk id="153" creationId="{C80CAD72-6D0C-42B2-BAF1-27BED7A25B0D}"/>
          </ac:grpSpMkLst>
        </pc:grpChg>
        <pc:grpChg chg="del mod">
          <ac:chgData name="Alonso Raúl Melgarejo Galván" userId="34f8e7f98b12fabf" providerId="LiveId" clId="{FD30FA29-A3C3-4DDE-A8CF-DA98DF169BBC}" dt="2020-06-04T01:07:57.959" v="519"/>
          <ac:grpSpMkLst>
            <pc:docMk/>
            <pc:sldMk cId="3630608280" sldId="272"/>
            <ac:grpSpMk id="155" creationId="{AAD1C248-53F6-4E18-AB26-E141CE468E04}"/>
          </ac:grpSpMkLst>
        </pc:grpChg>
        <pc:grpChg chg="del mod">
          <ac:chgData name="Alonso Raúl Melgarejo Galván" userId="34f8e7f98b12fabf" providerId="LiveId" clId="{FD30FA29-A3C3-4DDE-A8CF-DA98DF169BBC}" dt="2020-06-04T01:08:30.707" v="522"/>
          <ac:grpSpMkLst>
            <pc:docMk/>
            <pc:sldMk cId="3630608280" sldId="272"/>
            <ac:grpSpMk id="161" creationId="{2338608D-3AFE-4A0D-9885-45D1488130DF}"/>
          </ac:grpSpMkLst>
        </pc:grpChg>
        <pc:grpChg chg="del mod">
          <ac:chgData name="Alonso Raúl Melgarejo Galván" userId="34f8e7f98b12fabf" providerId="LiveId" clId="{FD30FA29-A3C3-4DDE-A8CF-DA98DF169BBC}" dt="2020-06-04T01:08:32.609" v="524"/>
          <ac:grpSpMkLst>
            <pc:docMk/>
            <pc:sldMk cId="3630608280" sldId="272"/>
            <ac:grpSpMk id="164" creationId="{DEE8EFD2-08DC-4677-BB10-6EE49FB7AC2A}"/>
          </ac:grpSpMkLst>
        </pc:grpChg>
        <pc:grpChg chg="del mod">
          <ac:chgData name="Alonso Raúl Melgarejo Galván" userId="34f8e7f98b12fabf" providerId="LiveId" clId="{FD30FA29-A3C3-4DDE-A8CF-DA98DF169BBC}" dt="2020-06-04T01:08:37.399" v="528"/>
          <ac:grpSpMkLst>
            <pc:docMk/>
            <pc:sldMk cId="3630608280" sldId="272"/>
            <ac:grpSpMk id="166" creationId="{6B84FDF6-E604-4E82-AE1F-CE0C48E5709E}"/>
          </ac:grpSpMkLst>
        </pc:grpChg>
        <pc:grpChg chg="del mod">
          <ac:chgData name="Alonso Raúl Melgarejo Galván" userId="34f8e7f98b12fabf" providerId="LiveId" clId="{FD30FA29-A3C3-4DDE-A8CF-DA98DF169BBC}" dt="2020-06-04T01:08:39.774" v="530"/>
          <ac:grpSpMkLst>
            <pc:docMk/>
            <pc:sldMk cId="3630608280" sldId="272"/>
            <ac:grpSpMk id="170" creationId="{0056F849-6C8C-456C-B740-BC96C87AC129}"/>
          </ac:grpSpMkLst>
        </pc:grpChg>
        <pc:grpChg chg="del mod">
          <ac:chgData name="Alonso Raúl Melgarejo Galván" userId="34f8e7f98b12fabf" providerId="LiveId" clId="{FD30FA29-A3C3-4DDE-A8CF-DA98DF169BBC}" dt="2020-06-04T01:08:48.582" v="533"/>
          <ac:grpSpMkLst>
            <pc:docMk/>
            <pc:sldMk cId="3630608280" sldId="272"/>
            <ac:grpSpMk id="172" creationId="{5679B20C-50DB-44A8-ACD0-9618B48DCC34}"/>
          </ac:grpSpMkLst>
        </pc:grpChg>
        <pc:grpChg chg="del mod">
          <ac:chgData name="Alonso Raúl Melgarejo Galván" userId="34f8e7f98b12fabf" providerId="LiveId" clId="{FD30FA29-A3C3-4DDE-A8CF-DA98DF169BBC}" dt="2020-06-04T01:08:50.639" v="535"/>
          <ac:grpSpMkLst>
            <pc:docMk/>
            <pc:sldMk cId="3630608280" sldId="272"/>
            <ac:grpSpMk id="175" creationId="{B0CBFEF1-B796-4F29-9153-F9752F586FE8}"/>
          </ac:grpSpMkLst>
        </pc:grpChg>
        <pc:grpChg chg="del mod">
          <ac:chgData name="Alonso Raúl Melgarejo Galván" userId="34f8e7f98b12fabf" providerId="LiveId" clId="{FD30FA29-A3C3-4DDE-A8CF-DA98DF169BBC}" dt="2020-06-04T01:08:54.414" v="537"/>
          <ac:grpSpMkLst>
            <pc:docMk/>
            <pc:sldMk cId="3630608280" sldId="272"/>
            <ac:grpSpMk id="177" creationId="{CC9F7EB4-CA15-45EA-8F97-1F5F299EF53E}"/>
          </ac:grpSpMkLst>
        </pc:grpChg>
        <pc:grpChg chg="del mod">
          <ac:chgData name="Alonso Raúl Melgarejo Galván" userId="34f8e7f98b12fabf" providerId="LiveId" clId="{FD30FA29-A3C3-4DDE-A8CF-DA98DF169BBC}" dt="2020-06-04T01:08:55.436" v="539"/>
          <ac:grpSpMkLst>
            <pc:docMk/>
            <pc:sldMk cId="3630608280" sldId="272"/>
            <ac:grpSpMk id="179" creationId="{A5F08617-E07F-4C8C-BA64-BA9E1BD76C84}"/>
          </ac:grpSpMkLst>
        </pc:grpChg>
        <pc:grpChg chg="del mod">
          <ac:chgData name="Alonso Raúl Melgarejo Galván" userId="34f8e7f98b12fabf" providerId="LiveId" clId="{FD30FA29-A3C3-4DDE-A8CF-DA98DF169BBC}" dt="2020-06-04T01:09:23.408" v="544"/>
          <ac:grpSpMkLst>
            <pc:docMk/>
            <pc:sldMk cId="3630608280" sldId="272"/>
            <ac:grpSpMk id="181" creationId="{5E888252-C48E-4BD8-9812-C1439409C96F}"/>
          </ac:grpSpMkLst>
        </pc:grpChg>
        <pc:grpChg chg="del mod">
          <ac:chgData name="Alonso Raúl Melgarejo Galván" userId="34f8e7f98b12fabf" providerId="LiveId" clId="{FD30FA29-A3C3-4DDE-A8CF-DA98DF169BBC}" dt="2020-06-04T01:09:26.984" v="548"/>
          <ac:grpSpMkLst>
            <pc:docMk/>
            <pc:sldMk cId="3630608280" sldId="272"/>
            <ac:grpSpMk id="186" creationId="{B0BEFFF2-5423-47D6-83E8-017ED051ED82}"/>
          </ac:grpSpMkLst>
        </pc:grpChg>
        <pc:grpChg chg="del mod">
          <ac:chgData name="Alonso Raúl Melgarejo Galván" userId="34f8e7f98b12fabf" providerId="LiveId" clId="{FD30FA29-A3C3-4DDE-A8CF-DA98DF169BBC}" dt="2020-06-04T01:09:34.263" v="553"/>
          <ac:grpSpMkLst>
            <pc:docMk/>
            <pc:sldMk cId="3630608280" sldId="272"/>
            <ac:grpSpMk id="190" creationId="{0690F84D-35E6-4426-A815-FBFFC34A58D3}"/>
          </ac:grpSpMkLst>
        </pc:grpChg>
        <pc:grpChg chg="del mod">
          <ac:chgData name="Alonso Raúl Melgarejo Galván" userId="34f8e7f98b12fabf" providerId="LiveId" clId="{FD30FA29-A3C3-4DDE-A8CF-DA98DF169BBC}" dt="2020-06-04T01:10:06.635" v="559"/>
          <ac:grpSpMkLst>
            <pc:docMk/>
            <pc:sldMk cId="3630608280" sldId="272"/>
            <ac:grpSpMk id="195" creationId="{8B005975-A3B4-4561-AE73-5E67511EA693}"/>
          </ac:grpSpMkLst>
        </pc:grpChg>
        <pc:grpChg chg="del mod">
          <ac:chgData name="Alonso Raúl Melgarejo Galván" userId="34f8e7f98b12fabf" providerId="LiveId" clId="{FD30FA29-A3C3-4DDE-A8CF-DA98DF169BBC}" dt="2020-06-04T01:10:11.988" v="565"/>
          <ac:grpSpMkLst>
            <pc:docMk/>
            <pc:sldMk cId="3630608280" sldId="272"/>
            <ac:grpSpMk id="201" creationId="{723412C0-5584-4F10-ABE9-DE19F0186AA2}"/>
          </ac:grpSpMkLst>
        </pc:grpChg>
        <pc:grpChg chg="del mod">
          <ac:chgData name="Alonso Raúl Melgarejo Galván" userId="34f8e7f98b12fabf" providerId="LiveId" clId="{FD30FA29-A3C3-4DDE-A8CF-DA98DF169BBC}" dt="2020-06-04T01:11:37.009" v="605"/>
          <ac:grpSpMkLst>
            <pc:docMk/>
            <pc:sldMk cId="3630608280" sldId="272"/>
            <ac:grpSpMk id="207" creationId="{A17BAFF4-32EC-4C85-AB96-C4B837DEBAE2}"/>
          </ac:grpSpMkLst>
        </pc:grpChg>
        <pc:grpChg chg="del mod">
          <ac:chgData name="Alonso Raúl Melgarejo Galván" userId="34f8e7f98b12fabf" providerId="LiveId" clId="{FD30FA29-A3C3-4DDE-A8CF-DA98DF169BBC}" dt="2020-06-04T01:12:11.929" v="628"/>
          <ac:grpSpMkLst>
            <pc:docMk/>
            <pc:sldMk cId="3630608280" sldId="272"/>
            <ac:grpSpMk id="209" creationId="{A7FC2842-AAA3-4409-A481-2FD9A279B4BB}"/>
          </ac:grpSpMkLst>
        </pc:grpChg>
        <pc:grpChg chg="del mod">
          <ac:chgData name="Alonso Raúl Melgarejo Galván" userId="34f8e7f98b12fabf" providerId="LiveId" clId="{FD30FA29-A3C3-4DDE-A8CF-DA98DF169BBC}" dt="2020-06-04T01:12:02.306" v="620"/>
          <ac:grpSpMkLst>
            <pc:docMk/>
            <pc:sldMk cId="3630608280" sldId="272"/>
            <ac:grpSpMk id="215" creationId="{C5B341CB-C16D-45FD-A19E-08A1C1D295E6}"/>
          </ac:grpSpMkLst>
        </pc:grpChg>
        <pc:grpChg chg="del mod">
          <ac:chgData name="Alonso Raúl Melgarejo Galván" userId="34f8e7f98b12fabf" providerId="LiveId" clId="{FD30FA29-A3C3-4DDE-A8CF-DA98DF169BBC}" dt="2020-06-04T01:12:11.929" v="628"/>
          <ac:grpSpMkLst>
            <pc:docMk/>
            <pc:sldMk cId="3630608280" sldId="272"/>
            <ac:grpSpMk id="220" creationId="{99AFFF13-3640-4FF8-8431-30783EE93489}"/>
          </ac:grpSpMkLst>
        </pc:grpChg>
        <pc:grpChg chg="del mod">
          <ac:chgData name="Alonso Raúl Melgarejo Galván" userId="34f8e7f98b12fabf" providerId="LiveId" clId="{FD30FA29-A3C3-4DDE-A8CF-DA98DF169BBC}" dt="2020-06-04T01:12:14.535" v="630"/>
          <ac:grpSpMkLst>
            <pc:docMk/>
            <pc:sldMk cId="3630608280" sldId="272"/>
            <ac:grpSpMk id="228" creationId="{3A1E0858-8BB2-4F9A-9738-7C25D319D59E}"/>
          </ac:grpSpMkLst>
        </pc:grpChg>
        <pc:grpChg chg="del mod">
          <ac:chgData name="Alonso Raúl Melgarejo Galván" userId="34f8e7f98b12fabf" providerId="LiveId" clId="{FD30FA29-A3C3-4DDE-A8CF-DA98DF169BBC}" dt="2020-06-04T01:12:18.375" v="633"/>
          <ac:grpSpMkLst>
            <pc:docMk/>
            <pc:sldMk cId="3630608280" sldId="272"/>
            <ac:grpSpMk id="230" creationId="{9A33DF71-7F59-4D63-B5C0-A6E6A847C95D}"/>
          </ac:grpSpMkLst>
        </pc:grpChg>
        <pc:grpChg chg="del mod">
          <ac:chgData name="Alonso Raúl Melgarejo Galván" userId="34f8e7f98b12fabf" providerId="LiveId" clId="{FD30FA29-A3C3-4DDE-A8CF-DA98DF169BBC}" dt="2020-06-04T01:12:23.245" v="640"/>
          <ac:grpSpMkLst>
            <pc:docMk/>
            <pc:sldMk cId="3630608280" sldId="272"/>
            <ac:grpSpMk id="233" creationId="{1557ADD2-72B8-44BA-8E30-815C21723123}"/>
          </ac:grpSpMkLst>
        </pc:grpChg>
        <pc:grpChg chg="del mod">
          <ac:chgData name="Alonso Raúl Melgarejo Galván" userId="34f8e7f98b12fabf" providerId="LiveId" clId="{FD30FA29-A3C3-4DDE-A8CF-DA98DF169BBC}" dt="2020-06-04T01:12:39.649" v="643"/>
          <ac:grpSpMkLst>
            <pc:docMk/>
            <pc:sldMk cId="3630608280" sldId="272"/>
            <ac:grpSpMk id="240" creationId="{3954932E-3DD6-47AB-9C6B-3408850583D0}"/>
          </ac:grpSpMkLst>
        </pc:grpChg>
        <pc:grpChg chg="del mod">
          <ac:chgData name="Alonso Raúl Melgarejo Galván" userId="34f8e7f98b12fabf" providerId="LiveId" clId="{FD30FA29-A3C3-4DDE-A8CF-DA98DF169BBC}" dt="2020-06-04T01:12:45.213" v="646"/>
          <ac:grpSpMkLst>
            <pc:docMk/>
            <pc:sldMk cId="3630608280" sldId="272"/>
            <ac:grpSpMk id="243" creationId="{90E205C5-670C-454C-A77F-079A502A7C9F}"/>
          </ac:grpSpMkLst>
        </pc:grpChg>
        <pc:grpChg chg="del mod">
          <ac:chgData name="Alonso Raúl Melgarejo Galván" userId="34f8e7f98b12fabf" providerId="LiveId" clId="{FD30FA29-A3C3-4DDE-A8CF-DA98DF169BBC}" dt="2020-06-04T01:12:49.762" v="648"/>
          <ac:grpSpMkLst>
            <pc:docMk/>
            <pc:sldMk cId="3630608280" sldId="272"/>
            <ac:grpSpMk id="246" creationId="{4DFAEAC1-EAB6-46DD-9CAE-06FBFC6E10C8}"/>
          </ac:grpSpMkLst>
        </pc:grpChg>
        <pc:grpChg chg="del mod">
          <ac:chgData name="Alonso Raúl Melgarejo Galván" userId="34f8e7f98b12fabf" providerId="LiveId" clId="{FD30FA29-A3C3-4DDE-A8CF-DA98DF169BBC}" dt="2020-06-04T01:12:57.097" v="655"/>
          <ac:grpSpMkLst>
            <pc:docMk/>
            <pc:sldMk cId="3630608280" sldId="272"/>
            <ac:grpSpMk id="248" creationId="{7E271403-BCD0-4174-9DB1-9A5512FD3130}"/>
          </ac:grpSpMkLst>
        </pc:grpChg>
        <pc:grpChg chg="del mod">
          <ac:chgData name="Alonso Raúl Melgarejo Galván" userId="34f8e7f98b12fabf" providerId="LiveId" clId="{FD30FA29-A3C3-4DDE-A8CF-DA98DF169BBC}" dt="2020-06-04T01:13:00.217" v="658"/>
          <ac:grpSpMkLst>
            <pc:docMk/>
            <pc:sldMk cId="3630608280" sldId="272"/>
            <ac:grpSpMk id="255" creationId="{4542EE10-04F0-4EFD-81E4-CC0A772A611A}"/>
          </ac:grpSpMkLst>
        </pc:grpChg>
        <pc:grpChg chg="del mod">
          <ac:chgData name="Alonso Raúl Melgarejo Galván" userId="34f8e7f98b12fabf" providerId="LiveId" clId="{FD30FA29-A3C3-4DDE-A8CF-DA98DF169BBC}" dt="2020-06-04T01:13:02.699" v="660"/>
          <ac:grpSpMkLst>
            <pc:docMk/>
            <pc:sldMk cId="3630608280" sldId="272"/>
            <ac:grpSpMk id="258" creationId="{0498DDE5-BFD8-43EC-9E97-B347752ABEE1}"/>
          </ac:grpSpMkLst>
        </pc:grpChg>
        <pc:grpChg chg="del mod">
          <ac:chgData name="Alonso Raúl Melgarejo Galván" userId="34f8e7f98b12fabf" providerId="LiveId" clId="{FD30FA29-A3C3-4DDE-A8CF-DA98DF169BBC}" dt="2020-06-04T01:13:05.543" v="663"/>
          <ac:grpSpMkLst>
            <pc:docMk/>
            <pc:sldMk cId="3630608280" sldId="272"/>
            <ac:grpSpMk id="260" creationId="{B3937757-2F23-4389-A263-EC9DBEC33E5F}"/>
          </ac:grpSpMkLst>
        </pc:grpChg>
        <pc:grpChg chg="del mod">
          <ac:chgData name="Alonso Raúl Melgarejo Galván" userId="34f8e7f98b12fabf" providerId="LiveId" clId="{FD30FA29-A3C3-4DDE-A8CF-DA98DF169BBC}" dt="2020-06-04T01:13:32.389" v="669"/>
          <ac:grpSpMkLst>
            <pc:docMk/>
            <pc:sldMk cId="3630608280" sldId="272"/>
            <ac:grpSpMk id="263" creationId="{7A3E8876-61C6-4496-A64D-9A07948650F5}"/>
          </ac:grpSpMkLst>
        </pc:grpChg>
        <pc:grpChg chg="del mod">
          <ac:chgData name="Alonso Raúl Melgarejo Galván" userId="34f8e7f98b12fabf" providerId="LiveId" clId="{FD30FA29-A3C3-4DDE-A8CF-DA98DF169BBC}" dt="2020-06-04T01:13:39.852" v="671"/>
          <ac:grpSpMkLst>
            <pc:docMk/>
            <pc:sldMk cId="3630608280" sldId="272"/>
            <ac:grpSpMk id="269" creationId="{C04E0A0B-7DD1-45C3-9915-6A0C859229A5}"/>
          </ac:grpSpMkLst>
        </pc:grpChg>
        <pc:grpChg chg="del mod">
          <ac:chgData name="Alonso Raúl Melgarejo Galván" userId="34f8e7f98b12fabf" providerId="LiveId" clId="{FD30FA29-A3C3-4DDE-A8CF-DA98DF169BBC}" dt="2020-06-04T01:13:42.462" v="673"/>
          <ac:grpSpMkLst>
            <pc:docMk/>
            <pc:sldMk cId="3630608280" sldId="272"/>
            <ac:grpSpMk id="271" creationId="{15080483-E797-447D-882F-703B08FD2755}"/>
          </ac:grpSpMkLst>
        </pc:grpChg>
        <pc:grpChg chg="del mod">
          <ac:chgData name="Alonso Raúl Melgarejo Galván" userId="34f8e7f98b12fabf" providerId="LiveId" clId="{FD30FA29-A3C3-4DDE-A8CF-DA98DF169BBC}" dt="2020-06-04T01:13:47.965" v="675"/>
          <ac:grpSpMkLst>
            <pc:docMk/>
            <pc:sldMk cId="3630608280" sldId="272"/>
            <ac:grpSpMk id="273" creationId="{FBE72EC6-1E76-4E8A-8583-FDBF7730B40F}"/>
          </ac:grpSpMkLst>
        </pc:grpChg>
        <pc:grpChg chg="del mod">
          <ac:chgData name="Alonso Raúl Melgarejo Galván" userId="34f8e7f98b12fabf" providerId="LiveId" clId="{FD30FA29-A3C3-4DDE-A8CF-DA98DF169BBC}" dt="2020-06-04T01:14:39.774" v="716"/>
          <ac:grpSpMkLst>
            <pc:docMk/>
            <pc:sldMk cId="3630608280" sldId="272"/>
            <ac:grpSpMk id="275" creationId="{C8A374B5-68A2-4647-832D-A7A56B098F31}"/>
          </ac:grpSpMkLst>
        </pc:grpChg>
        <pc:grpChg chg="del mod">
          <ac:chgData name="Alonso Raúl Melgarejo Galván" userId="34f8e7f98b12fabf" providerId="LiveId" clId="{FD30FA29-A3C3-4DDE-A8CF-DA98DF169BBC}" dt="2020-06-04T01:14:46.028" v="721"/>
          <ac:grpSpMkLst>
            <pc:docMk/>
            <pc:sldMk cId="3630608280" sldId="272"/>
            <ac:grpSpMk id="279" creationId="{77F82E6A-F13A-41FE-B675-AA10EB667453}"/>
          </ac:grpSpMkLst>
        </pc:grpChg>
        <pc:grpChg chg="del mod">
          <ac:chgData name="Alonso Raúl Melgarejo Galván" userId="34f8e7f98b12fabf" providerId="LiveId" clId="{FD30FA29-A3C3-4DDE-A8CF-DA98DF169BBC}" dt="2020-06-04T01:14:51.113" v="730"/>
          <ac:grpSpMkLst>
            <pc:docMk/>
            <pc:sldMk cId="3630608280" sldId="272"/>
            <ac:grpSpMk id="284" creationId="{4C73E7D3-614E-4AB8-B7F6-E74939EEE82A}"/>
          </ac:grpSpMkLst>
        </pc:grpChg>
        <pc:grpChg chg="del mod">
          <ac:chgData name="Alonso Raúl Melgarejo Galván" userId="34f8e7f98b12fabf" providerId="LiveId" clId="{FD30FA29-A3C3-4DDE-A8CF-DA98DF169BBC}" dt="2020-06-04T01:14:54.708" v="733"/>
          <ac:grpSpMkLst>
            <pc:docMk/>
            <pc:sldMk cId="3630608280" sldId="272"/>
            <ac:grpSpMk id="293" creationId="{C3401AAE-4A0F-4494-9A6A-78682DC82FEC}"/>
          </ac:grpSpMkLst>
        </pc:grpChg>
        <pc:grpChg chg="del mod">
          <ac:chgData name="Alonso Raúl Melgarejo Galván" userId="34f8e7f98b12fabf" providerId="LiveId" clId="{FD30FA29-A3C3-4DDE-A8CF-DA98DF169BBC}" dt="2020-06-04T01:15:01.796" v="742"/>
          <ac:grpSpMkLst>
            <pc:docMk/>
            <pc:sldMk cId="3630608280" sldId="272"/>
            <ac:grpSpMk id="296" creationId="{5DD0062E-9068-4294-91CB-D7A1AEA83F94}"/>
          </ac:grpSpMkLst>
        </pc:grpChg>
        <pc:grpChg chg="del mod">
          <ac:chgData name="Alonso Raúl Melgarejo Galván" userId="34f8e7f98b12fabf" providerId="LiveId" clId="{FD30FA29-A3C3-4DDE-A8CF-DA98DF169BBC}" dt="2020-06-04T01:15:13.929" v="753"/>
          <ac:grpSpMkLst>
            <pc:docMk/>
            <pc:sldMk cId="3630608280" sldId="272"/>
            <ac:grpSpMk id="305" creationId="{DA166193-DBCA-443B-AB6E-DBDC9DC10528}"/>
          </ac:grpSpMkLst>
        </pc:grpChg>
        <pc:grpChg chg="del mod">
          <ac:chgData name="Alonso Raúl Melgarejo Galván" userId="34f8e7f98b12fabf" providerId="LiveId" clId="{FD30FA29-A3C3-4DDE-A8CF-DA98DF169BBC}" dt="2020-06-04T01:15:31.855" v="762"/>
          <ac:grpSpMkLst>
            <pc:docMk/>
            <pc:sldMk cId="3630608280" sldId="272"/>
            <ac:grpSpMk id="316" creationId="{9AF26BC7-8A82-414E-BBFA-85A8FF00899E}"/>
          </ac:grpSpMkLst>
        </pc:grpChg>
        <pc:grpChg chg="del mod">
          <ac:chgData name="Alonso Raúl Melgarejo Galván" userId="34f8e7f98b12fabf" providerId="LiveId" clId="{FD30FA29-A3C3-4DDE-A8CF-DA98DF169BBC}" dt="2020-06-04T01:16:00.501" v="764"/>
          <ac:grpSpMkLst>
            <pc:docMk/>
            <pc:sldMk cId="3630608280" sldId="272"/>
            <ac:grpSpMk id="325" creationId="{473F2DD2-E259-42E5-9078-2E12322A71A1}"/>
          </ac:grpSpMkLst>
        </pc:grpChg>
        <pc:grpChg chg="del mod">
          <ac:chgData name="Alonso Raúl Melgarejo Galván" userId="34f8e7f98b12fabf" providerId="LiveId" clId="{FD30FA29-A3C3-4DDE-A8CF-DA98DF169BBC}" dt="2020-06-04T01:16:03.979" v="767"/>
          <ac:grpSpMkLst>
            <pc:docMk/>
            <pc:sldMk cId="3630608280" sldId="272"/>
            <ac:grpSpMk id="327" creationId="{1C2D20F7-D170-420B-9EB4-40DF635FA78F}"/>
          </ac:grpSpMkLst>
        </pc:grpChg>
        <pc:grpChg chg="del mod">
          <ac:chgData name="Alonso Raúl Melgarejo Galván" userId="34f8e7f98b12fabf" providerId="LiveId" clId="{FD30FA29-A3C3-4DDE-A8CF-DA98DF169BBC}" dt="2020-06-04T01:16:22.143" v="773"/>
          <ac:grpSpMkLst>
            <pc:docMk/>
            <pc:sldMk cId="3630608280" sldId="272"/>
            <ac:grpSpMk id="330" creationId="{418954A4-2565-40AF-9850-6863C00443E3}"/>
          </ac:grpSpMkLst>
        </pc:grpChg>
        <pc:grpChg chg="del mod">
          <ac:chgData name="Alonso Raúl Melgarejo Galván" userId="34f8e7f98b12fabf" providerId="LiveId" clId="{FD30FA29-A3C3-4DDE-A8CF-DA98DF169BBC}" dt="2020-06-04T01:16:26.108" v="775"/>
          <ac:grpSpMkLst>
            <pc:docMk/>
            <pc:sldMk cId="3630608280" sldId="272"/>
            <ac:grpSpMk id="336" creationId="{D40CB76F-D03A-4217-A032-8E81E595066E}"/>
          </ac:grpSpMkLst>
        </pc:grpChg>
        <pc:grpChg chg="del mod">
          <ac:chgData name="Alonso Raúl Melgarejo Galván" userId="34f8e7f98b12fabf" providerId="LiveId" clId="{FD30FA29-A3C3-4DDE-A8CF-DA98DF169BBC}" dt="2020-06-04T01:17:26.338" v="793"/>
          <ac:grpSpMkLst>
            <pc:docMk/>
            <pc:sldMk cId="3630608280" sldId="272"/>
            <ac:grpSpMk id="338" creationId="{2E46B770-7574-4EDE-9F2A-B9C5C0EABCDE}"/>
          </ac:grpSpMkLst>
        </pc:grpChg>
        <pc:grpChg chg="del mod">
          <ac:chgData name="Alonso Raúl Melgarejo Galván" userId="34f8e7f98b12fabf" providerId="LiveId" clId="{FD30FA29-A3C3-4DDE-A8CF-DA98DF169BBC}" dt="2020-06-04T01:17:31.311" v="798"/>
          <ac:grpSpMkLst>
            <pc:docMk/>
            <pc:sldMk cId="3630608280" sldId="272"/>
            <ac:grpSpMk id="340" creationId="{E376138A-378E-49FD-BB7F-9ADAE25B6C50}"/>
          </ac:grpSpMkLst>
        </pc:grpChg>
        <pc:grpChg chg="del mod">
          <ac:chgData name="Alonso Raúl Melgarejo Galván" userId="34f8e7f98b12fabf" providerId="LiveId" clId="{FD30FA29-A3C3-4DDE-A8CF-DA98DF169BBC}" dt="2020-06-04T01:17:45.841" v="803"/>
          <ac:grpSpMkLst>
            <pc:docMk/>
            <pc:sldMk cId="3630608280" sldId="272"/>
            <ac:grpSpMk id="345" creationId="{A9D4F028-B26E-4B32-8C4B-FC4D76C25182}"/>
          </ac:grpSpMkLst>
        </pc:grpChg>
        <pc:grpChg chg="del mod">
          <ac:chgData name="Alonso Raúl Melgarejo Galván" userId="34f8e7f98b12fabf" providerId="LiveId" clId="{FD30FA29-A3C3-4DDE-A8CF-DA98DF169BBC}" dt="2020-06-04T01:17:55.596" v="807"/>
          <ac:grpSpMkLst>
            <pc:docMk/>
            <pc:sldMk cId="3630608280" sldId="272"/>
            <ac:grpSpMk id="350" creationId="{602ED5B3-A201-4FC1-B81E-E6857EB5663D}"/>
          </ac:grpSpMkLst>
        </pc:grpChg>
        <pc:grpChg chg="mod">
          <ac:chgData name="Alonso Raúl Melgarejo Galván" userId="34f8e7f98b12fabf" providerId="LiveId" clId="{FD30FA29-A3C3-4DDE-A8CF-DA98DF169BBC}" dt="2020-06-04T01:17:55.596" v="807"/>
          <ac:grpSpMkLst>
            <pc:docMk/>
            <pc:sldMk cId="3630608280" sldId="272"/>
            <ac:grpSpMk id="354" creationId="{2E3B9793-87F2-4A34-8A9F-8E4D0C77F8B4}"/>
          </ac:grpSpMkLst>
        </pc:grpChg>
        <pc:grpChg chg="mod">
          <ac:chgData name="Alonso Raúl Melgarejo Galván" userId="34f8e7f98b12fabf" providerId="LiveId" clId="{FD30FA29-A3C3-4DDE-A8CF-DA98DF169BBC}" dt="2020-06-04T01:18:17.570" v="823"/>
          <ac:grpSpMkLst>
            <pc:docMk/>
            <pc:sldMk cId="3630608280" sldId="272"/>
            <ac:grpSpMk id="370" creationId="{A3F82320-971A-4637-8811-F85E1CB53F75}"/>
          </ac:grpSpMkLst>
        </pc:grpChg>
        <pc:inkChg chg="add">
          <ac:chgData name="Alonso Raúl Melgarejo Galván" userId="34f8e7f98b12fabf" providerId="LiveId" clId="{FD30FA29-A3C3-4DDE-A8CF-DA98DF169BBC}" dt="2020-06-04T01:03:29.033" v="361" actId="9405"/>
          <ac:inkMkLst>
            <pc:docMk/>
            <pc:sldMk cId="3630608280" sldId="272"/>
            <ac:inkMk id="4" creationId="{46B79173-4FB1-4CCF-BAD5-21AB2DD27143}"/>
          </ac:inkMkLst>
        </pc:inkChg>
        <pc:inkChg chg="add del mod">
          <ac:chgData name="Alonso Raúl Melgarejo Galván" userId="34f8e7f98b12fabf" providerId="LiveId" clId="{FD30FA29-A3C3-4DDE-A8CF-DA98DF169BBC}" dt="2020-06-04T01:13:58.656" v="683"/>
          <ac:inkMkLst>
            <pc:docMk/>
            <pc:sldMk cId="3630608280" sldId="272"/>
            <ac:inkMk id="7" creationId="{1CA467BC-6C54-4C92-BBE8-B89EAFD034B3}"/>
          </ac:inkMkLst>
        </pc:inkChg>
        <pc:inkChg chg="add del mod">
          <ac:chgData name="Alonso Raúl Melgarejo Galván" userId="34f8e7f98b12fabf" providerId="LiveId" clId="{FD30FA29-A3C3-4DDE-A8CF-DA98DF169BBC}" dt="2020-06-04T01:13:58.646" v="679"/>
          <ac:inkMkLst>
            <pc:docMk/>
            <pc:sldMk cId="3630608280" sldId="272"/>
            <ac:inkMk id="8" creationId="{32C73E70-847C-4963-BE5A-B67C5E453077}"/>
          </ac:inkMkLst>
        </pc:inkChg>
        <pc:inkChg chg="add del mod">
          <ac:chgData name="Alonso Raúl Melgarejo Galván" userId="34f8e7f98b12fabf" providerId="LiveId" clId="{FD30FA29-A3C3-4DDE-A8CF-DA98DF169BBC}" dt="2020-06-04T01:13:58.661" v="685"/>
          <ac:inkMkLst>
            <pc:docMk/>
            <pc:sldMk cId="3630608280" sldId="272"/>
            <ac:inkMk id="9" creationId="{F979A370-C0EE-4326-A568-9B1358F57BC9}"/>
          </ac:inkMkLst>
        </pc:inkChg>
        <pc:inkChg chg="add del mod">
          <ac:chgData name="Alonso Raúl Melgarejo Galván" userId="34f8e7f98b12fabf" providerId="LiveId" clId="{FD30FA29-A3C3-4DDE-A8CF-DA98DF169BBC}" dt="2020-06-04T01:13:58.659" v="684"/>
          <ac:inkMkLst>
            <pc:docMk/>
            <pc:sldMk cId="3630608280" sldId="272"/>
            <ac:inkMk id="10" creationId="{D61AF095-BF0F-4255-8D9D-0277E91589CB}"/>
          </ac:inkMkLst>
        </pc:inkChg>
        <pc:inkChg chg="add del mod">
          <ac:chgData name="Alonso Raúl Melgarejo Galván" userId="34f8e7f98b12fabf" providerId="LiveId" clId="{FD30FA29-A3C3-4DDE-A8CF-DA98DF169BBC}" dt="2020-06-04T01:13:58.649" v="680"/>
          <ac:inkMkLst>
            <pc:docMk/>
            <pc:sldMk cId="3630608280" sldId="272"/>
            <ac:inkMk id="12" creationId="{04130BE0-5A26-4D4D-A3C3-2417E55AEC8E}"/>
          </ac:inkMkLst>
        </pc:inkChg>
        <pc:inkChg chg="add del mod">
          <ac:chgData name="Alonso Raúl Melgarejo Galván" userId="34f8e7f98b12fabf" providerId="LiveId" clId="{FD30FA29-A3C3-4DDE-A8CF-DA98DF169BBC}" dt="2020-06-04T01:13:58.667" v="689"/>
          <ac:inkMkLst>
            <pc:docMk/>
            <pc:sldMk cId="3630608280" sldId="272"/>
            <ac:inkMk id="13" creationId="{C5FB244D-12E2-4A27-AAB9-4E45261361BD}"/>
          </ac:inkMkLst>
        </pc:inkChg>
        <pc:inkChg chg="add mod">
          <ac:chgData name="Alonso Raúl Melgarejo Galván" userId="34f8e7f98b12fabf" providerId="LiveId" clId="{FD30FA29-A3C3-4DDE-A8CF-DA98DF169BBC}" dt="2020-06-04T01:17:55.596" v="807"/>
          <ac:inkMkLst>
            <pc:docMk/>
            <pc:sldMk cId="3630608280" sldId="272"/>
            <ac:inkMk id="15" creationId="{A1955C73-E963-422B-B4A4-82BC5F2B262A}"/>
          </ac:inkMkLst>
        </pc:inkChg>
        <pc:inkChg chg="add mod">
          <ac:chgData name="Alonso Raúl Melgarejo Galván" userId="34f8e7f98b12fabf" providerId="LiveId" clId="{FD30FA29-A3C3-4DDE-A8CF-DA98DF169BBC}" dt="2020-06-04T01:17:55.596" v="807"/>
          <ac:inkMkLst>
            <pc:docMk/>
            <pc:sldMk cId="3630608280" sldId="272"/>
            <ac:inkMk id="16" creationId="{17686631-26F6-4FB5-9084-1330563BAA54}"/>
          </ac:inkMkLst>
        </pc:inkChg>
        <pc:inkChg chg="add mod">
          <ac:chgData name="Alonso Raúl Melgarejo Galván" userId="34f8e7f98b12fabf" providerId="LiveId" clId="{FD30FA29-A3C3-4DDE-A8CF-DA98DF169BBC}" dt="2020-06-04T01:17:55.596" v="807"/>
          <ac:inkMkLst>
            <pc:docMk/>
            <pc:sldMk cId="3630608280" sldId="272"/>
            <ac:inkMk id="17" creationId="{060AC490-84D5-48AC-8DBC-F0976B7321A0}"/>
          </ac:inkMkLst>
        </pc:inkChg>
        <pc:inkChg chg="add del mod">
          <ac:chgData name="Alonso Raúl Melgarejo Galván" userId="34f8e7f98b12fabf" providerId="LiveId" clId="{FD30FA29-A3C3-4DDE-A8CF-DA98DF169BBC}" dt="2020-06-04T01:14:11.064" v="714"/>
          <ac:inkMkLst>
            <pc:docMk/>
            <pc:sldMk cId="3630608280" sldId="272"/>
            <ac:inkMk id="18" creationId="{D8B71044-890C-4681-8348-80A2857EEE8C}"/>
          </ac:inkMkLst>
        </pc:inkChg>
        <pc:inkChg chg="add del">
          <ac:chgData name="Alonso Raúl Melgarejo Galván" userId="34f8e7f98b12fabf" providerId="LiveId" clId="{FD30FA29-A3C3-4DDE-A8CF-DA98DF169BBC}" dt="2020-06-04T01:14:07.373" v="700"/>
          <ac:inkMkLst>
            <pc:docMk/>
            <pc:sldMk cId="3630608280" sldId="272"/>
            <ac:inkMk id="20" creationId="{94E435AE-F526-42B0-AE87-16BFDDD15D91}"/>
          </ac:inkMkLst>
        </pc:inkChg>
        <pc:inkChg chg="add">
          <ac:chgData name="Alonso Raúl Melgarejo Galván" userId="34f8e7f98b12fabf" providerId="LiveId" clId="{FD30FA29-A3C3-4DDE-A8CF-DA98DF169BBC}" dt="2020-06-04T01:03:57.931" v="376" actId="9405"/>
          <ac:inkMkLst>
            <pc:docMk/>
            <pc:sldMk cId="3630608280" sldId="272"/>
            <ac:inkMk id="21" creationId="{EF817023-C06B-4A71-B6B6-426987088A83}"/>
          </ac:inkMkLst>
        </pc:inkChg>
        <pc:inkChg chg="add del mod">
          <ac:chgData name="Alonso Raúl Melgarejo Galván" userId="34f8e7f98b12fabf" providerId="LiveId" clId="{FD30FA29-A3C3-4DDE-A8CF-DA98DF169BBC}" dt="2020-06-04T01:13:58.669" v="691"/>
          <ac:inkMkLst>
            <pc:docMk/>
            <pc:sldMk cId="3630608280" sldId="272"/>
            <ac:inkMk id="22" creationId="{4ED7C6AB-CF69-4A25-B250-03CA7006406F}"/>
          </ac:inkMkLst>
        </pc:inkChg>
        <pc:inkChg chg="add del mod">
          <ac:chgData name="Alonso Raúl Melgarejo Galván" userId="34f8e7f98b12fabf" providerId="LiveId" clId="{FD30FA29-A3C3-4DDE-A8CF-DA98DF169BBC}" dt="2020-06-04T01:13:58.644" v="678"/>
          <ac:inkMkLst>
            <pc:docMk/>
            <pc:sldMk cId="3630608280" sldId="272"/>
            <ac:inkMk id="24" creationId="{E31FC908-9E64-4740-9881-B7210738AA7F}"/>
          </ac:inkMkLst>
        </pc:inkChg>
        <pc:inkChg chg="add del mod">
          <ac:chgData name="Alonso Raúl Melgarejo Galván" userId="34f8e7f98b12fabf" providerId="LiveId" clId="{FD30FA29-A3C3-4DDE-A8CF-DA98DF169BBC}" dt="2020-06-04T01:13:58.664" v="687"/>
          <ac:inkMkLst>
            <pc:docMk/>
            <pc:sldMk cId="3630608280" sldId="272"/>
            <ac:inkMk id="26" creationId="{7B71D58C-E98F-41CB-AB47-8CA673582CED}"/>
          </ac:inkMkLst>
        </pc:inkChg>
        <pc:inkChg chg="add del mod">
          <ac:chgData name="Alonso Raúl Melgarejo Galván" userId="34f8e7f98b12fabf" providerId="LiveId" clId="{FD30FA29-A3C3-4DDE-A8CF-DA98DF169BBC}" dt="2020-06-04T01:14:07.379" v="701"/>
          <ac:inkMkLst>
            <pc:docMk/>
            <pc:sldMk cId="3630608280" sldId="272"/>
            <ac:inkMk id="28" creationId="{2601F4B6-155F-4685-BD82-467057BA77BF}"/>
          </ac:inkMkLst>
        </pc:inkChg>
        <pc:inkChg chg="add del mod">
          <ac:chgData name="Alonso Raúl Melgarejo Galván" userId="34f8e7f98b12fabf" providerId="LiveId" clId="{FD30FA29-A3C3-4DDE-A8CF-DA98DF169BBC}" dt="2020-06-04T01:14:07.897" v="702"/>
          <ac:inkMkLst>
            <pc:docMk/>
            <pc:sldMk cId="3630608280" sldId="272"/>
            <ac:inkMk id="29" creationId="{7D85785C-CF8C-4129-B8A3-E423D1479B1C}"/>
          </ac:inkMkLst>
        </pc:inkChg>
        <pc:inkChg chg="add del mod">
          <ac:chgData name="Alonso Raúl Melgarejo Galván" userId="34f8e7f98b12fabf" providerId="LiveId" clId="{FD30FA29-A3C3-4DDE-A8CF-DA98DF169BBC}" dt="2020-06-04T01:14:10.445" v="712"/>
          <ac:inkMkLst>
            <pc:docMk/>
            <pc:sldMk cId="3630608280" sldId="272"/>
            <ac:inkMk id="31" creationId="{5A5D8094-289C-4CE3-9C07-D8B04A1B99D4}"/>
          </ac:inkMkLst>
        </pc:inkChg>
        <pc:inkChg chg="add del mod">
          <ac:chgData name="Alonso Raúl Melgarejo Galván" userId="34f8e7f98b12fabf" providerId="LiveId" clId="{FD30FA29-A3C3-4DDE-A8CF-DA98DF169BBC}" dt="2020-06-04T01:14:08.631" v="705"/>
          <ac:inkMkLst>
            <pc:docMk/>
            <pc:sldMk cId="3630608280" sldId="272"/>
            <ac:inkMk id="32" creationId="{C815CE09-C54D-44A9-AAB5-8C31910187AB}"/>
          </ac:inkMkLst>
        </pc:inkChg>
        <pc:inkChg chg="add del mod">
          <ac:chgData name="Alonso Raúl Melgarejo Galván" userId="34f8e7f98b12fabf" providerId="LiveId" clId="{FD30FA29-A3C3-4DDE-A8CF-DA98DF169BBC}" dt="2020-06-04T01:14:08.387" v="703"/>
          <ac:inkMkLst>
            <pc:docMk/>
            <pc:sldMk cId="3630608280" sldId="272"/>
            <ac:inkMk id="33" creationId="{15DD1D67-C1C9-4D35-8ADA-26D3C1EB5632}"/>
          </ac:inkMkLst>
        </pc:inkChg>
        <pc:inkChg chg="add del mod">
          <ac:chgData name="Alonso Raúl Melgarejo Galván" userId="34f8e7f98b12fabf" providerId="LiveId" clId="{FD30FA29-A3C3-4DDE-A8CF-DA98DF169BBC}" dt="2020-06-04T01:14:06.625" v="697"/>
          <ac:inkMkLst>
            <pc:docMk/>
            <pc:sldMk cId="3630608280" sldId="272"/>
            <ac:inkMk id="35" creationId="{ADF6AB54-1079-4A90-AA68-5C23F10030DE}"/>
          </ac:inkMkLst>
        </pc:inkChg>
        <pc:inkChg chg="add mod">
          <ac:chgData name="Alonso Raúl Melgarejo Galván" userId="34f8e7f98b12fabf" providerId="LiveId" clId="{FD30FA29-A3C3-4DDE-A8CF-DA98DF169BBC}" dt="2020-06-04T01:17:55.596" v="807"/>
          <ac:inkMkLst>
            <pc:docMk/>
            <pc:sldMk cId="3630608280" sldId="272"/>
            <ac:inkMk id="37" creationId="{224E3950-75F1-4F86-845C-9D62515BBF11}"/>
          </ac:inkMkLst>
        </pc:inkChg>
        <pc:inkChg chg="add del mod">
          <ac:chgData name="Alonso Raúl Melgarejo Galván" userId="34f8e7f98b12fabf" providerId="LiveId" clId="{FD30FA29-A3C3-4DDE-A8CF-DA98DF169BBC}" dt="2020-06-04T01:14:10.612" v="713"/>
          <ac:inkMkLst>
            <pc:docMk/>
            <pc:sldMk cId="3630608280" sldId="272"/>
            <ac:inkMk id="38" creationId="{DE6C0260-2FE4-40C6-AF9B-392792F18B56}"/>
          </ac:inkMkLst>
        </pc:inkChg>
        <pc:inkChg chg="add mod">
          <ac:chgData name="Alonso Raúl Melgarejo Galván" userId="34f8e7f98b12fabf" providerId="LiveId" clId="{FD30FA29-A3C3-4DDE-A8CF-DA98DF169BBC}" dt="2020-06-04T01:17:55.596" v="807"/>
          <ac:inkMkLst>
            <pc:docMk/>
            <pc:sldMk cId="3630608280" sldId="272"/>
            <ac:inkMk id="39" creationId="{3C349D66-D9BA-454D-8F94-C16BC700D7D4}"/>
          </ac:inkMkLst>
        </pc:inkChg>
        <pc:inkChg chg="add mod">
          <ac:chgData name="Alonso Raúl Melgarejo Galván" userId="34f8e7f98b12fabf" providerId="LiveId" clId="{FD30FA29-A3C3-4DDE-A8CF-DA98DF169BBC}" dt="2020-06-04T01:17:55.596" v="807"/>
          <ac:inkMkLst>
            <pc:docMk/>
            <pc:sldMk cId="3630608280" sldId="272"/>
            <ac:inkMk id="40" creationId="{1902500E-6F4E-464F-92B5-99E206CA2C78}"/>
          </ac:inkMkLst>
        </pc:inkChg>
        <pc:inkChg chg="add mod">
          <ac:chgData name="Alonso Raúl Melgarejo Galván" userId="34f8e7f98b12fabf" providerId="LiveId" clId="{FD30FA29-A3C3-4DDE-A8CF-DA98DF169BBC}" dt="2020-06-04T01:17:55.596" v="807"/>
          <ac:inkMkLst>
            <pc:docMk/>
            <pc:sldMk cId="3630608280" sldId="272"/>
            <ac:inkMk id="41" creationId="{48713165-2D5B-4D94-B55E-32E9DDBC967F}"/>
          </ac:inkMkLst>
        </pc:inkChg>
        <pc:inkChg chg="add del mod">
          <ac:chgData name="Alonso Raúl Melgarejo Galván" userId="34f8e7f98b12fabf" providerId="LiveId" clId="{FD30FA29-A3C3-4DDE-A8CF-DA98DF169BBC}" dt="2020-06-04T01:10:18.194" v="592"/>
          <ac:inkMkLst>
            <pc:docMk/>
            <pc:sldMk cId="3630608280" sldId="272"/>
            <ac:inkMk id="43" creationId="{F212C436-7DB1-4876-A68B-9A098EA99253}"/>
          </ac:inkMkLst>
        </pc:inkChg>
        <pc:inkChg chg="add del mod">
          <ac:chgData name="Alonso Raúl Melgarejo Galván" userId="34f8e7f98b12fabf" providerId="LiveId" clId="{FD30FA29-A3C3-4DDE-A8CF-DA98DF169BBC}" dt="2020-06-04T01:10:18.360" v="600"/>
          <ac:inkMkLst>
            <pc:docMk/>
            <pc:sldMk cId="3630608280" sldId="272"/>
            <ac:inkMk id="44" creationId="{418CED48-A5D5-4628-8C4F-1C4CC60D06AF}"/>
          </ac:inkMkLst>
        </pc:inkChg>
        <pc:inkChg chg="add del mod">
          <ac:chgData name="Alonso Raúl Melgarejo Galván" userId="34f8e7f98b12fabf" providerId="LiveId" clId="{FD30FA29-A3C3-4DDE-A8CF-DA98DF169BBC}" dt="2020-06-04T01:10:18.223" v="598"/>
          <ac:inkMkLst>
            <pc:docMk/>
            <pc:sldMk cId="3630608280" sldId="272"/>
            <ac:inkMk id="46" creationId="{0CFE2A02-A43D-4163-8A47-072E7A6E11F9}"/>
          </ac:inkMkLst>
        </pc:inkChg>
        <pc:inkChg chg="add del mod">
          <ac:chgData name="Alonso Raúl Melgarejo Galván" userId="34f8e7f98b12fabf" providerId="LiveId" clId="{FD30FA29-A3C3-4DDE-A8CF-DA98DF169BBC}" dt="2020-06-04T01:11:49.044" v="608"/>
          <ac:inkMkLst>
            <pc:docMk/>
            <pc:sldMk cId="3630608280" sldId="272"/>
            <ac:inkMk id="47" creationId="{567DE456-CF35-46A5-8413-708CE123712E}"/>
          </ac:inkMkLst>
        </pc:inkChg>
        <pc:inkChg chg="add del mod">
          <ac:chgData name="Alonso Raúl Melgarejo Galván" userId="34f8e7f98b12fabf" providerId="LiveId" clId="{FD30FA29-A3C3-4DDE-A8CF-DA98DF169BBC}" dt="2020-06-04T01:11:49.691" v="610"/>
          <ac:inkMkLst>
            <pc:docMk/>
            <pc:sldMk cId="3630608280" sldId="272"/>
            <ac:inkMk id="48" creationId="{ADA0DAE4-2F3F-481C-AC4F-4514958D237E}"/>
          </ac:inkMkLst>
        </pc:inkChg>
        <pc:inkChg chg="add del mod">
          <ac:chgData name="Alonso Raúl Melgarejo Galván" userId="34f8e7f98b12fabf" providerId="LiveId" clId="{FD30FA29-A3C3-4DDE-A8CF-DA98DF169BBC}" dt="2020-06-04T01:10:18.190" v="591"/>
          <ac:inkMkLst>
            <pc:docMk/>
            <pc:sldMk cId="3630608280" sldId="272"/>
            <ac:inkMk id="49" creationId="{C0F70218-2CB0-410F-936B-21E47A0854A5}"/>
          </ac:inkMkLst>
        </pc:inkChg>
        <pc:inkChg chg="add del mod">
          <ac:chgData name="Alonso Raúl Melgarejo Galván" userId="34f8e7f98b12fabf" providerId="LiveId" clId="{FD30FA29-A3C3-4DDE-A8CF-DA98DF169BBC}" dt="2020-06-04T01:10:18.196" v="593"/>
          <ac:inkMkLst>
            <pc:docMk/>
            <pc:sldMk cId="3630608280" sldId="272"/>
            <ac:inkMk id="50" creationId="{1B537215-3032-4C03-8FBA-5C83A7D71EC2}"/>
          </ac:inkMkLst>
        </pc:inkChg>
        <pc:inkChg chg="add mod">
          <ac:chgData name="Alonso Raúl Melgarejo Galván" userId="34f8e7f98b12fabf" providerId="LiveId" clId="{FD30FA29-A3C3-4DDE-A8CF-DA98DF169BBC}" dt="2020-06-04T01:17:55.596" v="807"/>
          <ac:inkMkLst>
            <pc:docMk/>
            <pc:sldMk cId="3630608280" sldId="272"/>
            <ac:inkMk id="51" creationId="{825ABE6B-4CAF-4283-9985-529DD8A16076}"/>
          </ac:inkMkLst>
        </pc:inkChg>
        <pc:inkChg chg="add mod">
          <ac:chgData name="Alonso Raúl Melgarejo Galván" userId="34f8e7f98b12fabf" providerId="LiveId" clId="{FD30FA29-A3C3-4DDE-A8CF-DA98DF169BBC}" dt="2020-06-04T01:17:55.596" v="807"/>
          <ac:inkMkLst>
            <pc:docMk/>
            <pc:sldMk cId="3630608280" sldId="272"/>
            <ac:inkMk id="53" creationId="{E1E97055-5286-43C1-96F7-D2D7601C4C26}"/>
          </ac:inkMkLst>
        </pc:inkChg>
        <pc:inkChg chg="add mod">
          <ac:chgData name="Alonso Raúl Melgarejo Galván" userId="34f8e7f98b12fabf" providerId="LiveId" clId="{FD30FA29-A3C3-4DDE-A8CF-DA98DF169BBC}" dt="2020-06-04T01:17:55.596" v="807"/>
          <ac:inkMkLst>
            <pc:docMk/>
            <pc:sldMk cId="3630608280" sldId="272"/>
            <ac:inkMk id="54" creationId="{972F14A5-4F35-47C2-B3A3-FBE731EB5D28}"/>
          </ac:inkMkLst>
        </pc:inkChg>
        <pc:inkChg chg="add mod">
          <ac:chgData name="Alonso Raúl Melgarejo Galván" userId="34f8e7f98b12fabf" providerId="LiveId" clId="{FD30FA29-A3C3-4DDE-A8CF-DA98DF169BBC}" dt="2020-06-04T01:17:55.596" v="807"/>
          <ac:inkMkLst>
            <pc:docMk/>
            <pc:sldMk cId="3630608280" sldId="272"/>
            <ac:inkMk id="55" creationId="{ECFC2525-4A16-40F0-BDFF-E3F0E6275BC5}"/>
          </ac:inkMkLst>
        </pc:inkChg>
        <pc:inkChg chg="add mod">
          <ac:chgData name="Alonso Raúl Melgarejo Galván" userId="34f8e7f98b12fabf" providerId="LiveId" clId="{FD30FA29-A3C3-4DDE-A8CF-DA98DF169BBC}" dt="2020-06-04T01:17:55.596" v="807"/>
          <ac:inkMkLst>
            <pc:docMk/>
            <pc:sldMk cId="3630608280" sldId="272"/>
            <ac:inkMk id="56" creationId="{672413FA-4B6C-459E-989F-FB36FE48DDCA}"/>
          </ac:inkMkLst>
        </pc:inkChg>
        <pc:inkChg chg="add mod">
          <ac:chgData name="Alonso Raúl Melgarejo Galván" userId="34f8e7f98b12fabf" providerId="LiveId" clId="{FD30FA29-A3C3-4DDE-A8CF-DA98DF169BBC}" dt="2020-06-04T01:17:55.596" v="807"/>
          <ac:inkMkLst>
            <pc:docMk/>
            <pc:sldMk cId="3630608280" sldId="272"/>
            <ac:inkMk id="57" creationId="{A17E7565-B067-45CA-BBEB-909735B005AD}"/>
          </ac:inkMkLst>
        </pc:inkChg>
        <pc:inkChg chg="add mod">
          <ac:chgData name="Alonso Raúl Melgarejo Galván" userId="34f8e7f98b12fabf" providerId="LiveId" clId="{FD30FA29-A3C3-4DDE-A8CF-DA98DF169BBC}" dt="2020-06-04T01:17:55.596" v="807"/>
          <ac:inkMkLst>
            <pc:docMk/>
            <pc:sldMk cId="3630608280" sldId="272"/>
            <ac:inkMk id="58" creationId="{536D7B5C-FB59-4505-82F6-8451A6DA21E0}"/>
          </ac:inkMkLst>
        </pc:inkChg>
        <pc:inkChg chg="add mod">
          <ac:chgData name="Alonso Raúl Melgarejo Galván" userId="34f8e7f98b12fabf" providerId="LiveId" clId="{FD30FA29-A3C3-4DDE-A8CF-DA98DF169BBC}" dt="2020-06-04T01:17:55.596" v="807"/>
          <ac:inkMkLst>
            <pc:docMk/>
            <pc:sldMk cId="3630608280" sldId="272"/>
            <ac:inkMk id="59" creationId="{E9F8B961-6703-481B-9437-8031979CC7EE}"/>
          </ac:inkMkLst>
        </pc:inkChg>
        <pc:inkChg chg="add mod">
          <ac:chgData name="Alonso Raúl Melgarejo Galván" userId="34f8e7f98b12fabf" providerId="LiveId" clId="{FD30FA29-A3C3-4DDE-A8CF-DA98DF169BBC}" dt="2020-06-04T01:17:55.596" v="807"/>
          <ac:inkMkLst>
            <pc:docMk/>
            <pc:sldMk cId="3630608280" sldId="272"/>
            <ac:inkMk id="60" creationId="{AD881906-3575-4EAD-98D9-5FAB56A05865}"/>
          </ac:inkMkLst>
        </pc:inkChg>
        <pc:inkChg chg="add mod">
          <ac:chgData name="Alonso Raúl Melgarejo Galván" userId="34f8e7f98b12fabf" providerId="LiveId" clId="{FD30FA29-A3C3-4DDE-A8CF-DA98DF169BBC}" dt="2020-06-04T01:17:55.596" v="807"/>
          <ac:inkMkLst>
            <pc:docMk/>
            <pc:sldMk cId="3630608280" sldId="272"/>
            <ac:inkMk id="61" creationId="{91C6EDB1-616A-4438-9C1F-2E6C02630370}"/>
          </ac:inkMkLst>
        </pc:inkChg>
        <pc:inkChg chg="add mod">
          <ac:chgData name="Alonso Raúl Melgarejo Galván" userId="34f8e7f98b12fabf" providerId="LiveId" clId="{FD30FA29-A3C3-4DDE-A8CF-DA98DF169BBC}" dt="2020-06-04T01:17:55.596" v="807"/>
          <ac:inkMkLst>
            <pc:docMk/>
            <pc:sldMk cId="3630608280" sldId="272"/>
            <ac:inkMk id="63" creationId="{FFE6BF12-2E61-402D-A4A4-94F89E555E82}"/>
          </ac:inkMkLst>
        </pc:inkChg>
        <pc:inkChg chg="add mod">
          <ac:chgData name="Alonso Raúl Melgarejo Galván" userId="34f8e7f98b12fabf" providerId="LiveId" clId="{FD30FA29-A3C3-4DDE-A8CF-DA98DF169BBC}" dt="2020-06-04T01:17:55.596" v="807"/>
          <ac:inkMkLst>
            <pc:docMk/>
            <pc:sldMk cId="3630608280" sldId="272"/>
            <ac:inkMk id="64" creationId="{9BBDCC6E-8CE9-4E8E-98A4-2E52DDC71849}"/>
          </ac:inkMkLst>
        </pc:inkChg>
        <pc:inkChg chg="add del mod">
          <ac:chgData name="Alonso Raúl Melgarejo Galván" userId="34f8e7f98b12fabf" providerId="LiveId" clId="{FD30FA29-A3C3-4DDE-A8CF-DA98DF169BBC}" dt="2020-06-04T01:11:49.519" v="609"/>
          <ac:inkMkLst>
            <pc:docMk/>
            <pc:sldMk cId="3630608280" sldId="272"/>
            <ac:inkMk id="65" creationId="{72C8C700-0AE6-490E-83B8-775F6D3F27D3}"/>
          </ac:inkMkLst>
        </pc:inkChg>
        <pc:inkChg chg="add del mod">
          <ac:chgData name="Alonso Raúl Melgarejo Galván" userId="34f8e7f98b12fabf" providerId="LiveId" clId="{FD30FA29-A3C3-4DDE-A8CF-DA98DF169BBC}" dt="2020-06-04T01:10:18.213" v="595"/>
          <ac:inkMkLst>
            <pc:docMk/>
            <pc:sldMk cId="3630608280" sldId="272"/>
            <ac:inkMk id="67" creationId="{021C3DC4-CD87-4070-A51D-63D5CF554538}"/>
          </ac:inkMkLst>
        </pc:inkChg>
        <pc:inkChg chg="add mod">
          <ac:chgData name="Alonso Raúl Melgarejo Galván" userId="34f8e7f98b12fabf" providerId="LiveId" clId="{FD30FA29-A3C3-4DDE-A8CF-DA98DF169BBC}" dt="2020-06-04T01:11:37.009" v="605"/>
          <ac:inkMkLst>
            <pc:docMk/>
            <pc:sldMk cId="3630608280" sldId="272"/>
            <ac:inkMk id="69" creationId="{0AC57300-EDD0-4F78-B7F1-55C5EB9D924E}"/>
          </ac:inkMkLst>
        </pc:inkChg>
        <pc:inkChg chg="add del mod">
          <ac:chgData name="Alonso Raúl Melgarejo Galván" userId="34f8e7f98b12fabf" providerId="LiveId" clId="{FD30FA29-A3C3-4DDE-A8CF-DA98DF169BBC}" dt="2020-06-04T01:07:04.822" v="485"/>
          <ac:inkMkLst>
            <pc:docMk/>
            <pc:sldMk cId="3630608280" sldId="272"/>
            <ac:inkMk id="70" creationId="{3E9499C8-79E5-4480-AB3A-2884F71F12A2}"/>
          </ac:inkMkLst>
        </pc:inkChg>
        <pc:inkChg chg="add del mod">
          <ac:chgData name="Alonso Raúl Melgarejo Galván" userId="34f8e7f98b12fabf" providerId="LiveId" clId="{FD30FA29-A3C3-4DDE-A8CF-DA98DF169BBC}" dt="2020-06-04T01:07:05.599" v="486"/>
          <ac:inkMkLst>
            <pc:docMk/>
            <pc:sldMk cId="3630608280" sldId="272"/>
            <ac:inkMk id="71" creationId="{D0A2F498-85FC-4851-9033-856815298ADD}"/>
          </ac:inkMkLst>
        </pc:inkChg>
        <pc:inkChg chg="add del mod">
          <ac:chgData name="Alonso Raúl Melgarejo Galván" userId="34f8e7f98b12fabf" providerId="LiveId" clId="{FD30FA29-A3C3-4DDE-A8CF-DA98DF169BBC}" dt="2020-06-04T01:14:07.342" v="698"/>
          <ac:inkMkLst>
            <pc:docMk/>
            <pc:sldMk cId="3630608280" sldId="272"/>
            <ac:inkMk id="74" creationId="{920268A1-5FB9-41B4-A320-5803D9F34CB8}"/>
          </ac:inkMkLst>
        </pc:inkChg>
        <pc:inkChg chg="add mod">
          <ac:chgData name="Alonso Raúl Melgarejo Galván" userId="34f8e7f98b12fabf" providerId="LiveId" clId="{FD30FA29-A3C3-4DDE-A8CF-DA98DF169BBC}" dt="2020-06-04T01:17:55.596" v="807"/>
          <ac:inkMkLst>
            <pc:docMk/>
            <pc:sldMk cId="3630608280" sldId="272"/>
            <ac:inkMk id="76" creationId="{2FDD2E5F-53A5-4B51-A4E1-4590A64A397A}"/>
          </ac:inkMkLst>
        </pc:inkChg>
        <pc:inkChg chg="add mod">
          <ac:chgData name="Alonso Raúl Melgarejo Galván" userId="34f8e7f98b12fabf" providerId="LiveId" clId="{FD30FA29-A3C3-4DDE-A8CF-DA98DF169BBC}" dt="2020-06-04T01:17:55.596" v="807"/>
          <ac:inkMkLst>
            <pc:docMk/>
            <pc:sldMk cId="3630608280" sldId="272"/>
            <ac:inkMk id="77" creationId="{CD6F37ED-3DF6-46FC-99E1-714F310C6D5B}"/>
          </ac:inkMkLst>
        </pc:inkChg>
        <pc:inkChg chg="add mod">
          <ac:chgData name="Alonso Raúl Melgarejo Galván" userId="34f8e7f98b12fabf" providerId="LiveId" clId="{FD30FA29-A3C3-4DDE-A8CF-DA98DF169BBC}" dt="2020-06-04T01:17:55.596" v="807"/>
          <ac:inkMkLst>
            <pc:docMk/>
            <pc:sldMk cId="3630608280" sldId="272"/>
            <ac:inkMk id="78" creationId="{185A9F14-CA18-4FF9-B572-AF8DF2A11FCD}"/>
          </ac:inkMkLst>
        </pc:inkChg>
        <pc:inkChg chg="add del mod">
          <ac:chgData name="Alonso Raúl Melgarejo Galván" userId="34f8e7f98b12fabf" providerId="LiveId" clId="{FD30FA29-A3C3-4DDE-A8CF-DA98DF169BBC}" dt="2020-06-04T01:14:07.370" v="699"/>
          <ac:inkMkLst>
            <pc:docMk/>
            <pc:sldMk cId="3630608280" sldId="272"/>
            <ac:inkMk id="80" creationId="{17D53B47-1323-4EF6-A89D-08EB33B258FC}"/>
          </ac:inkMkLst>
        </pc:inkChg>
        <pc:inkChg chg="add del mod">
          <ac:chgData name="Alonso Raúl Melgarejo Galván" userId="34f8e7f98b12fabf" providerId="LiveId" clId="{FD30FA29-A3C3-4DDE-A8CF-DA98DF169BBC}" dt="2020-06-04T01:14:08.616" v="704"/>
          <ac:inkMkLst>
            <pc:docMk/>
            <pc:sldMk cId="3630608280" sldId="272"/>
            <ac:inkMk id="81" creationId="{C2EBE5B1-DE4E-47BC-BF19-A80541C5EF71}"/>
          </ac:inkMkLst>
        </pc:inkChg>
        <pc:inkChg chg="add del mod">
          <ac:chgData name="Alonso Raúl Melgarejo Galván" userId="34f8e7f98b12fabf" providerId="LiveId" clId="{FD30FA29-A3C3-4DDE-A8CF-DA98DF169BBC}" dt="2020-06-04T01:07:04.459" v="484"/>
          <ac:inkMkLst>
            <pc:docMk/>
            <pc:sldMk cId="3630608280" sldId="272"/>
            <ac:inkMk id="82" creationId="{4AE38E90-7076-413B-91F4-554888D322BD}"/>
          </ac:inkMkLst>
        </pc:inkChg>
        <pc:inkChg chg="add del mod">
          <ac:chgData name="Alonso Raúl Melgarejo Galván" userId="34f8e7f98b12fabf" providerId="LiveId" clId="{FD30FA29-A3C3-4DDE-A8CF-DA98DF169BBC}" dt="2020-06-04T01:07:03.486" v="483"/>
          <ac:inkMkLst>
            <pc:docMk/>
            <pc:sldMk cId="3630608280" sldId="272"/>
            <ac:inkMk id="83" creationId="{9FCFCE93-433C-4806-8AFF-A868C62B1F5C}"/>
          </ac:inkMkLst>
        </pc:inkChg>
        <pc:inkChg chg="add del mod">
          <ac:chgData name="Alonso Raúl Melgarejo Galván" userId="34f8e7f98b12fabf" providerId="LiveId" clId="{FD30FA29-A3C3-4DDE-A8CF-DA98DF169BBC}" dt="2020-06-04T01:07:02.850" v="481"/>
          <ac:inkMkLst>
            <pc:docMk/>
            <pc:sldMk cId="3630608280" sldId="272"/>
            <ac:inkMk id="84" creationId="{43BFDC4B-AE1F-4126-B55A-95EB8F45915A}"/>
          </ac:inkMkLst>
        </pc:inkChg>
        <pc:inkChg chg="add del mod">
          <ac:chgData name="Alonso Raúl Melgarejo Galván" userId="34f8e7f98b12fabf" providerId="LiveId" clId="{FD30FA29-A3C3-4DDE-A8CF-DA98DF169BBC}" dt="2020-06-04T01:07:03.289" v="482"/>
          <ac:inkMkLst>
            <pc:docMk/>
            <pc:sldMk cId="3630608280" sldId="272"/>
            <ac:inkMk id="85" creationId="{33A38490-6868-4848-8180-18D2025499B6}"/>
          </ac:inkMkLst>
        </pc:inkChg>
        <pc:inkChg chg="add mod">
          <ac:chgData name="Alonso Raúl Melgarejo Galván" userId="34f8e7f98b12fabf" providerId="LiveId" clId="{FD30FA29-A3C3-4DDE-A8CF-DA98DF169BBC}" dt="2020-06-04T01:07:22.627" v="496"/>
          <ac:inkMkLst>
            <pc:docMk/>
            <pc:sldMk cId="3630608280" sldId="272"/>
            <ac:inkMk id="88" creationId="{DA8FAC63-9746-4CBD-8706-C9EC31431D0E}"/>
          </ac:inkMkLst>
        </pc:inkChg>
        <pc:inkChg chg="add mod">
          <ac:chgData name="Alonso Raúl Melgarejo Galván" userId="34f8e7f98b12fabf" providerId="LiveId" clId="{FD30FA29-A3C3-4DDE-A8CF-DA98DF169BBC}" dt="2020-06-04T01:11:37.009" v="605"/>
          <ac:inkMkLst>
            <pc:docMk/>
            <pc:sldMk cId="3630608280" sldId="272"/>
            <ac:inkMk id="90" creationId="{ADEAC1B8-3458-42E5-83BF-DAD80C42A3B2}"/>
          </ac:inkMkLst>
        </pc:inkChg>
        <pc:inkChg chg="add del mod">
          <ac:chgData name="Alonso Raúl Melgarejo Galván" userId="34f8e7f98b12fabf" providerId="LiveId" clId="{FD30FA29-A3C3-4DDE-A8CF-DA98DF169BBC}" dt="2020-06-04T01:10:20.104" v="603"/>
          <ac:inkMkLst>
            <pc:docMk/>
            <pc:sldMk cId="3630608280" sldId="272"/>
            <ac:inkMk id="92" creationId="{EA2BF928-1FA0-402D-AB15-23882EB89822}"/>
          </ac:inkMkLst>
        </pc:inkChg>
        <pc:inkChg chg="add del mod">
          <ac:chgData name="Alonso Raúl Melgarejo Galván" userId="34f8e7f98b12fabf" providerId="LiveId" clId="{FD30FA29-A3C3-4DDE-A8CF-DA98DF169BBC}" dt="2020-06-04T01:10:18.217" v="596"/>
          <ac:inkMkLst>
            <pc:docMk/>
            <pc:sldMk cId="3630608280" sldId="272"/>
            <ac:inkMk id="93" creationId="{6B83D890-6333-4F67-8BA0-FC19A5D4EE27}"/>
          </ac:inkMkLst>
        </pc:inkChg>
        <pc:inkChg chg="add del mod">
          <ac:chgData name="Alonso Raúl Melgarejo Galván" userId="34f8e7f98b12fabf" providerId="LiveId" clId="{FD30FA29-A3C3-4DDE-A8CF-DA98DF169BBC}" dt="2020-06-04T01:10:18.184" v="590"/>
          <ac:inkMkLst>
            <pc:docMk/>
            <pc:sldMk cId="3630608280" sldId="272"/>
            <ac:inkMk id="95" creationId="{A261FCD9-E73F-4409-AD31-B0B5AF962596}"/>
          </ac:inkMkLst>
        </pc:inkChg>
        <pc:inkChg chg="add mod">
          <ac:chgData name="Alonso Raúl Melgarejo Galván" userId="34f8e7f98b12fabf" providerId="LiveId" clId="{FD30FA29-A3C3-4DDE-A8CF-DA98DF169BBC}" dt="2020-06-04T01:06:05.641" v="454"/>
          <ac:inkMkLst>
            <pc:docMk/>
            <pc:sldMk cId="3630608280" sldId="272"/>
            <ac:inkMk id="97" creationId="{0EC41131-B092-452C-9D64-542004BF1939}"/>
          </ac:inkMkLst>
        </pc:inkChg>
        <pc:inkChg chg="add mod">
          <ac:chgData name="Alonso Raúl Melgarejo Galván" userId="34f8e7f98b12fabf" providerId="LiveId" clId="{FD30FA29-A3C3-4DDE-A8CF-DA98DF169BBC}" dt="2020-06-04T01:06:00.610" v="452"/>
          <ac:inkMkLst>
            <pc:docMk/>
            <pc:sldMk cId="3630608280" sldId="272"/>
            <ac:inkMk id="98" creationId="{86F9E9C6-C2C2-46C7-992F-2CF04E35E25E}"/>
          </ac:inkMkLst>
        </pc:inkChg>
        <pc:inkChg chg="add mod">
          <ac:chgData name="Alonso Raúl Melgarejo Galván" userId="34f8e7f98b12fabf" providerId="LiveId" clId="{FD30FA29-A3C3-4DDE-A8CF-DA98DF169BBC}" dt="2020-06-04T01:06:19.127" v="456"/>
          <ac:inkMkLst>
            <pc:docMk/>
            <pc:sldMk cId="3630608280" sldId="272"/>
            <ac:inkMk id="101" creationId="{10E64CBC-A396-4750-891D-CD2AEC8FEB2F}"/>
          </ac:inkMkLst>
        </pc:inkChg>
        <pc:inkChg chg="add del mod">
          <ac:chgData name="Alonso Raúl Melgarejo Galván" userId="34f8e7f98b12fabf" providerId="LiveId" clId="{FD30FA29-A3C3-4DDE-A8CF-DA98DF169BBC}" dt="2020-06-04T01:13:58.670" v="692"/>
          <ac:inkMkLst>
            <pc:docMk/>
            <pc:sldMk cId="3630608280" sldId="272"/>
            <ac:inkMk id="103" creationId="{D8D42AA6-2962-4C53-9FF7-4B539D5543C3}"/>
          </ac:inkMkLst>
        </pc:inkChg>
        <pc:inkChg chg="add">
          <ac:chgData name="Alonso Raúl Melgarejo Galván" userId="34f8e7f98b12fabf" providerId="LiveId" clId="{FD30FA29-A3C3-4DDE-A8CF-DA98DF169BBC}" dt="2020-06-04T01:06:22.402" v="457" actId="9405"/>
          <ac:inkMkLst>
            <pc:docMk/>
            <pc:sldMk cId="3630608280" sldId="272"/>
            <ac:inkMk id="105" creationId="{3F3F81F0-21EB-4850-A250-185ABE3CAC13}"/>
          </ac:inkMkLst>
        </pc:inkChg>
        <pc:inkChg chg="add">
          <ac:chgData name="Alonso Raúl Melgarejo Galván" userId="34f8e7f98b12fabf" providerId="LiveId" clId="{FD30FA29-A3C3-4DDE-A8CF-DA98DF169BBC}" dt="2020-06-04T01:06:38.244" v="458" actId="9405"/>
          <ac:inkMkLst>
            <pc:docMk/>
            <pc:sldMk cId="3630608280" sldId="272"/>
            <ac:inkMk id="106" creationId="{36A80A27-5972-46A0-9C55-D0B9353DCB1A}"/>
          </ac:inkMkLst>
        </pc:inkChg>
        <pc:inkChg chg="add del mod">
          <ac:chgData name="Alonso Raúl Melgarejo Galván" userId="34f8e7f98b12fabf" providerId="LiveId" clId="{FD30FA29-A3C3-4DDE-A8CF-DA98DF169BBC}" dt="2020-06-04T01:10:17.709" v="584"/>
          <ac:inkMkLst>
            <pc:docMk/>
            <pc:sldMk cId="3630608280" sldId="272"/>
            <ac:inkMk id="107" creationId="{F8F37B66-F1B4-497D-9A53-BFF98617E82F}"/>
          </ac:inkMkLst>
        </pc:inkChg>
        <pc:inkChg chg="add del mod">
          <ac:chgData name="Alonso Raúl Melgarejo Galván" userId="34f8e7f98b12fabf" providerId="LiveId" clId="{FD30FA29-A3C3-4DDE-A8CF-DA98DF169BBC}" dt="2020-06-04T01:10:17.710" v="585"/>
          <ac:inkMkLst>
            <pc:docMk/>
            <pc:sldMk cId="3630608280" sldId="272"/>
            <ac:inkMk id="108" creationId="{C77F3D0D-0F12-4F17-AA27-F6ECFA2305D7}"/>
          </ac:inkMkLst>
        </pc:inkChg>
        <pc:inkChg chg="add del mod">
          <ac:chgData name="Alonso Raúl Melgarejo Galván" userId="34f8e7f98b12fabf" providerId="LiveId" clId="{FD30FA29-A3C3-4DDE-A8CF-DA98DF169BBC}" dt="2020-06-04T01:10:17.686" v="573"/>
          <ac:inkMkLst>
            <pc:docMk/>
            <pc:sldMk cId="3630608280" sldId="272"/>
            <ac:inkMk id="109" creationId="{015EE2BA-C873-42E5-8132-99E23B6A3204}"/>
          </ac:inkMkLst>
        </pc:inkChg>
        <pc:inkChg chg="add del mod">
          <ac:chgData name="Alonso Raúl Melgarejo Galván" userId="34f8e7f98b12fabf" providerId="LiveId" clId="{FD30FA29-A3C3-4DDE-A8CF-DA98DF169BBC}" dt="2020-06-04T01:10:17.706" v="582"/>
          <ac:inkMkLst>
            <pc:docMk/>
            <pc:sldMk cId="3630608280" sldId="272"/>
            <ac:inkMk id="110" creationId="{7CFC048E-0002-4117-B1AE-71D590FCF5A2}"/>
          </ac:inkMkLst>
        </pc:inkChg>
        <pc:inkChg chg="add del mod">
          <ac:chgData name="Alonso Raúl Melgarejo Galván" userId="34f8e7f98b12fabf" providerId="LiveId" clId="{FD30FA29-A3C3-4DDE-A8CF-DA98DF169BBC}" dt="2020-06-04T01:10:17.681" v="570"/>
          <ac:inkMkLst>
            <pc:docMk/>
            <pc:sldMk cId="3630608280" sldId="272"/>
            <ac:inkMk id="111" creationId="{A8694F77-466B-4C17-9623-218026233458}"/>
          </ac:inkMkLst>
        </pc:inkChg>
        <pc:inkChg chg="add del mod">
          <ac:chgData name="Alonso Raúl Melgarejo Galván" userId="34f8e7f98b12fabf" providerId="LiveId" clId="{FD30FA29-A3C3-4DDE-A8CF-DA98DF169BBC}" dt="2020-06-04T01:10:17.713" v="587"/>
          <ac:inkMkLst>
            <pc:docMk/>
            <pc:sldMk cId="3630608280" sldId="272"/>
            <ac:inkMk id="112" creationId="{0B912F57-CBB0-41BD-8237-9C43385510D5}"/>
          </ac:inkMkLst>
        </pc:inkChg>
        <pc:inkChg chg="add mod">
          <ac:chgData name="Alonso Raúl Melgarejo Galván" userId="34f8e7f98b12fabf" providerId="LiveId" clId="{FD30FA29-A3C3-4DDE-A8CF-DA98DF169BBC}" dt="2020-06-04T01:17:55.596" v="807"/>
          <ac:inkMkLst>
            <pc:docMk/>
            <pc:sldMk cId="3630608280" sldId="272"/>
            <ac:inkMk id="113" creationId="{DEB66363-74AE-4A83-989A-CD0CDFAEFB3E}"/>
          </ac:inkMkLst>
        </pc:inkChg>
        <pc:inkChg chg="add mod">
          <ac:chgData name="Alonso Raúl Melgarejo Galván" userId="34f8e7f98b12fabf" providerId="LiveId" clId="{FD30FA29-A3C3-4DDE-A8CF-DA98DF169BBC}" dt="2020-06-04T01:17:55.596" v="807"/>
          <ac:inkMkLst>
            <pc:docMk/>
            <pc:sldMk cId="3630608280" sldId="272"/>
            <ac:inkMk id="114" creationId="{665943CC-AB6D-4120-9118-E556BCD585F4}"/>
          </ac:inkMkLst>
        </pc:inkChg>
        <pc:inkChg chg="add del mod">
          <ac:chgData name="Alonso Raúl Melgarejo Galván" userId="34f8e7f98b12fabf" providerId="LiveId" clId="{FD30FA29-A3C3-4DDE-A8CF-DA98DF169BBC}" dt="2020-06-04T01:10:17.700" v="580"/>
          <ac:inkMkLst>
            <pc:docMk/>
            <pc:sldMk cId="3630608280" sldId="272"/>
            <ac:inkMk id="115" creationId="{98E4EC13-3168-47D7-BCA6-9689B61195AC}"/>
          </ac:inkMkLst>
        </pc:inkChg>
        <pc:inkChg chg="add del mod">
          <ac:chgData name="Alonso Raúl Melgarejo Galván" userId="34f8e7f98b12fabf" providerId="LiveId" clId="{FD30FA29-A3C3-4DDE-A8CF-DA98DF169BBC}" dt="2020-06-04T01:10:17.698" v="579"/>
          <ac:inkMkLst>
            <pc:docMk/>
            <pc:sldMk cId="3630608280" sldId="272"/>
            <ac:inkMk id="116" creationId="{6B37D5A8-1856-42B6-8F5E-78485FD6199E}"/>
          </ac:inkMkLst>
        </pc:inkChg>
        <pc:inkChg chg="add del mod">
          <ac:chgData name="Alonso Raúl Melgarejo Galván" userId="34f8e7f98b12fabf" providerId="LiveId" clId="{FD30FA29-A3C3-4DDE-A8CF-DA98DF169BBC}" dt="2020-06-04T01:10:17.678" v="568"/>
          <ac:inkMkLst>
            <pc:docMk/>
            <pc:sldMk cId="3630608280" sldId="272"/>
            <ac:inkMk id="117" creationId="{947D4188-067F-4685-982B-5E6A63E6042F}"/>
          </ac:inkMkLst>
        </pc:inkChg>
        <pc:inkChg chg="add mod">
          <ac:chgData name="Alonso Raúl Melgarejo Galván" userId="34f8e7f98b12fabf" providerId="LiveId" clId="{FD30FA29-A3C3-4DDE-A8CF-DA98DF169BBC}" dt="2020-06-04T01:17:55.596" v="807"/>
          <ac:inkMkLst>
            <pc:docMk/>
            <pc:sldMk cId="3630608280" sldId="272"/>
            <ac:inkMk id="119" creationId="{CF7C9FBC-6A9D-4F4D-A9F0-A0A40E3DDF6B}"/>
          </ac:inkMkLst>
        </pc:inkChg>
        <pc:inkChg chg="add mod">
          <ac:chgData name="Alonso Raúl Melgarejo Galván" userId="34f8e7f98b12fabf" providerId="LiveId" clId="{FD30FA29-A3C3-4DDE-A8CF-DA98DF169BBC}" dt="2020-06-04T01:17:55.596" v="807"/>
          <ac:inkMkLst>
            <pc:docMk/>
            <pc:sldMk cId="3630608280" sldId="272"/>
            <ac:inkMk id="120" creationId="{6961CF48-5BBF-40AD-BB94-DF85302AA518}"/>
          </ac:inkMkLst>
        </pc:inkChg>
        <pc:inkChg chg="add mod">
          <ac:chgData name="Alonso Raúl Melgarejo Galván" userId="34f8e7f98b12fabf" providerId="LiveId" clId="{FD30FA29-A3C3-4DDE-A8CF-DA98DF169BBC}" dt="2020-06-04T01:17:55.596" v="807"/>
          <ac:inkMkLst>
            <pc:docMk/>
            <pc:sldMk cId="3630608280" sldId="272"/>
            <ac:inkMk id="121" creationId="{5A76676C-7017-4ACE-BAFE-142CEE0EEF00}"/>
          </ac:inkMkLst>
        </pc:inkChg>
        <pc:inkChg chg="add mod">
          <ac:chgData name="Alonso Raúl Melgarejo Galván" userId="34f8e7f98b12fabf" providerId="LiveId" clId="{FD30FA29-A3C3-4DDE-A8CF-DA98DF169BBC}" dt="2020-06-04T01:17:55.596" v="807"/>
          <ac:inkMkLst>
            <pc:docMk/>
            <pc:sldMk cId="3630608280" sldId="272"/>
            <ac:inkMk id="122" creationId="{1973E7A8-9B5A-4343-8BC4-94C80923EF6F}"/>
          </ac:inkMkLst>
        </pc:inkChg>
        <pc:inkChg chg="add mod">
          <ac:chgData name="Alonso Raúl Melgarejo Galván" userId="34f8e7f98b12fabf" providerId="LiveId" clId="{FD30FA29-A3C3-4DDE-A8CF-DA98DF169BBC}" dt="2020-06-04T01:17:55.596" v="807"/>
          <ac:inkMkLst>
            <pc:docMk/>
            <pc:sldMk cId="3630608280" sldId="272"/>
            <ac:inkMk id="123" creationId="{FDDD5349-9088-4B3D-B7C4-9F5A84B694E9}"/>
          </ac:inkMkLst>
        </pc:inkChg>
        <pc:inkChg chg="add mod">
          <ac:chgData name="Alonso Raúl Melgarejo Galván" userId="34f8e7f98b12fabf" providerId="LiveId" clId="{FD30FA29-A3C3-4DDE-A8CF-DA98DF169BBC}" dt="2020-06-04T01:17:55.596" v="807"/>
          <ac:inkMkLst>
            <pc:docMk/>
            <pc:sldMk cId="3630608280" sldId="272"/>
            <ac:inkMk id="124" creationId="{3314B5EE-F48D-41BA-874C-6261881BD43E}"/>
          </ac:inkMkLst>
        </pc:inkChg>
        <pc:inkChg chg="add mod">
          <ac:chgData name="Alonso Raúl Melgarejo Galván" userId="34f8e7f98b12fabf" providerId="LiveId" clId="{FD30FA29-A3C3-4DDE-A8CF-DA98DF169BBC}" dt="2020-06-04T01:17:55.596" v="807"/>
          <ac:inkMkLst>
            <pc:docMk/>
            <pc:sldMk cId="3630608280" sldId="272"/>
            <ac:inkMk id="125" creationId="{85BECD1F-B78B-4419-916A-EBB1A8F5560F}"/>
          </ac:inkMkLst>
        </pc:inkChg>
        <pc:inkChg chg="add mod">
          <ac:chgData name="Alonso Raúl Melgarejo Galván" userId="34f8e7f98b12fabf" providerId="LiveId" clId="{FD30FA29-A3C3-4DDE-A8CF-DA98DF169BBC}" dt="2020-06-04T01:17:55.596" v="807"/>
          <ac:inkMkLst>
            <pc:docMk/>
            <pc:sldMk cId="3630608280" sldId="272"/>
            <ac:inkMk id="126" creationId="{B3E5E101-9B7D-438E-ACA2-B70588E9D360}"/>
          </ac:inkMkLst>
        </pc:inkChg>
        <pc:inkChg chg="add mod">
          <ac:chgData name="Alonso Raúl Melgarejo Galván" userId="34f8e7f98b12fabf" providerId="LiveId" clId="{FD30FA29-A3C3-4DDE-A8CF-DA98DF169BBC}" dt="2020-06-04T01:17:55.596" v="807"/>
          <ac:inkMkLst>
            <pc:docMk/>
            <pc:sldMk cId="3630608280" sldId="272"/>
            <ac:inkMk id="127" creationId="{540394ED-3530-44EF-8DD1-CD77D6B0476B}"/>
          </ac:inkMkLst>
        </pc:inkChg>
        <pc:inkChg chg="add mod">
          <ac:chgData name="Alonso Raúl Melgarejo Galván" userId="34f8e7f98b12fabf" providerId="LiveId" clId="{FD30FA29-A3C3-4DDE-A8CF-DA98DF169BBC}" dt="2020-06-04T01:17:55.596" v="807"/>
          <ac:inkMkLst>
            <pc:docMk/>
            <pc:sldMk cId="3630608280" sldId="272"/>
            <ac:inkMk id="129" creationId="{A02B2572-5F89-46B1-A2F3-7A9A66D07DCC}"/>
          </ac:inkMkLst>
        </pc:inkChg>
        <pc:inkChg chg="add mod">
          <ac:chgData name="Alonso Raúl Melgarejo Galván" userId="34f8e7f98b12fabf" providerId="LiveId" clId="{FD30FA29-A3C3-4DDE-A8CF-DA98DF169BBC}" dt="2020-06-04T01:17:55.596" v="807"/>
          <ac:inkMkLst>
            <pc:docMk/>
            <pc:sldMk cId="3630608280" sldId="272"/>
            <ac:inkMk id="130" creationId="{64A4747F-21AB-4F18-8300-D0021E94D077}"/>
          </ac:inkMkLst>
        </pc:inkChg>
        <pc:inkChg chg="add mod">
          <ac:chgData name="Alonso Raúl Melgarejo Galván" userId="34f8e7f98b12fabf" providerId="LiveId" clId="{FD30FA29-A3C3-4DDE-A8CF-DA98DF169BBC}" dt="2020-06-04T01:17:55.596" v="807"/>
          <ac:inkMkLst>
            <pc:docMk/>
            <pc:sldMk cId="3630608280" sldId="272"/>
            <ac:inkMk id="131" creationId="{BEC53B2F-6D48-4D4E-802E-F85B75992ADE}"/>
          </ac:inkMkLst>
        </pc:inkChg>
        <pc:inkChg chg="add mod">
          <ac:chgData name="Alonso Raúl Melgarejo Galván" userId="34f8e7f98b12fabf" providerId="LiveId" clId="{FD30FA29-A3C3-4DDE-A8CF-DA98DF169BBC}" dt="2020-06-04T01:17:55.596" v="807"/>
          <ac:inkMkLst>
            <pc:docMk/>
            <pc:sldMk cId="3630608280" sldId="272"/>
            <ac:inkMk id="132" creationId="{BFA58CF8-D1A6-422A-8B8D-84B06A90E3CE}"/>
          </ac:inkMkLst>
        </pc:inkChg>
        <pc:inkChg chg="add mod">
          <ac:chgData name="Alonso Raúl Melgarejo Galván" userId="34f8e7f98b12fabf" providerId="LiveId" clId="{FD30FA29-A3C3-4DDE-A8CF-DA98DF169BBC}" dt="2020-06-04T01:17:55.596" v="807"/>
          <ac:inkMkLst>
            <pc:docMk/>
            <pc:sldMk cId="3630608280" sldId="272"/>
            <ac:inkMk id="133" creationId="{78058FCD-A042-486F-998B-D0B7443262EC}"/>
          </ac:inkMkLst>
        </pc:inkChg>
        <pc:inkChg chg="add mod">
          <ac:chgData name="Alonso Raúl Melgarejo Galván" userId="34f8e7f98b12fabf" providerId="LiveId" clId="{FD30FA29-A3C3-4DDE-A8CF-DA98DF169BBC}" dt="2020-06-04T01:17:55.596" v="807"/>
          <ac:inkMkLst>
            <pc:docMk/>
            <pc:sldMk cId="3630608280" sldId="272"/>
            <ac:inkMk id="134" creationId="{CBC0A705-82F5-43CE-9246-CC174D6E523C}"/>
          </ac:inkMkLst>
        </pc:inkChg>
        <pc:inkChg chg="add mod">
          <ac:chgData name="Alonso Raúl Melgarejo Galván" userId="34f8e7f98b12fabf" providerId="LiveId" clId="{FD30FA29-A3C3-4DDE-A8CF-DA98DF169BBC}" dt="2020-06-04T01:17:55.596" v="807"/>
          <ac:inkMkLst>
            <pc:docMk/>
            <pc:sldMk cId="3630608280" sldId="272"/>
            <ac:inkMk id="136" creationId="{778FBA60-0D68-4B34-98D1-5C1A6D4FBE60}"/>
          </ac:inkMkLst>
        </pc:inkChg>
        <pc:inkChg chg="add del mod">
          <ac:chgData name="Alonso Raúl Melgarejo Galván" userId="34f8e7f98b12fabf" providerId="LiveId" clId="{FD30FA29-A3C3-4DDE-A8CF-DA98DF169BBC}" dt="2020-06-04T01:10:17.684" v="572"/>
          <ac:inkMkLst>
            <pc:docMk/>
            <pc:sldMk cId="3630608280" sldId="272"/>
            <ac:inkMk id="137" creationId="{C065C6E8-8684-43EA-8346-A2573EEA8DBB}"/>
          </ac:inkMkLst>
        </pc:inkChg>
        <pc:inkChg chg="add del mod">
          <ac:chgData name="Alonso Raúl Melgarejo Galván" userId="34f8e7f98b12fabf" providerId="LiveId" clId="{FD30FA29-A3C3-4DDE-A8CF-DA98DF169BBC}" dt="2020-06-04T01:10:17.703" v="581"/>
          <ac:inkMkLst>
            <pc:docMk/>
            <pc:sldMk cId="3630608280" sldId="272"/>
            <ac:inkMk id="139" creationId="{CCADD11A-CBD5-47BC-B1D8-18AB10343457}"/>
          </ac:inkMkLst>
        </pc:inkChg>
        <pc:inkChg chg="add mod">
          <ac:chgData name="Alonso Raúl Melgarejo Galván" userId="34f8e7f98b12fabf" providerId="LiveId" clId="{FD30FA29-A3C3-4DDE-A8CF-DA98DF169BBC}" dt="2020-06-04T01:11:37.009" v="605"/>
          <ac:inkMkLst>
            <pc:docMk/>
            <pc:sldMk cId="3630608280" sldId="272"/>
            <ac:inkMk id="140" creationId="{2374392B-1696-4C48-B537-93573E7EED91}"/>
          </ac:inkMkLst>
        </pc:inkChg>
        <pc:inkChg chg="add del mod">
          <ac:chgData name="Alonso Raúl Melgarejo Galván" userId="34f8e7f98b12fabf" providerId="LiveId" clId="{FD30FA29-A3C3-4DDE-A8CF-DA98DF169BBC}" dt="2020-06-04T01:10:17.683" v="571"/>
          <ac:inkMkLst>
            <pc:docMk/>
            <pc:sldMk cId="3630608280" sldId="272"/>
            <ac:inkMk id="142" creationId="{FF7BA176-8D6F-4264-9B72-E6F9C8691A49}"/>
          </ac:inkMkLst>
        </pc:inkChg>
        <pc:inkChg chg="add del mod">
          <ac:chgData name="Alonso Raúl Melgarejo Galván" userId="34f8e7f98b12fabf" providerId="LiveId" clId="{FD30FA29-A3C3-4DDE-A8CF-DA98DF169BBC}" dt="2020-06-04T01:10:17.694" v="577"/>
          <ac:inkMkLst>
            <pc:docMk/>
            <pc:sldMk cId="3630608280" sldId="272"/>
            <ac:inkMk id="143" creationId="{43950C0A-8F7D-4184-9246-78545F7F571D}"/>
          </ac:inkMkLst>
        </pc:inkChg>
        <pc:inkChg chg="add del mod">
          <ac:chgData name="Alonso Raúl Melgarejo Galván" userId="34f8e7f98b12fabf" providerId="LiveId" clId="{FD30FA29-A3C3-4DDE-A8CF-DA98DF169BBC}" dt="2020-06-04T01:10:17.714" v="588"/>
          <ac:inkMkLst>
            <pc:docMk/>
            <pc:sldMk cId="3630608280" sldId="272"/>
            <ac:inkMk id="145" creationId="{CA26E547-41FC-477A-B7AC-C3E4C2C672EF}"/>
          </ac:inkMkLst>
        </pc:inkChg>
        <pc:inkChg chg="add del mod">
          <ac:chgData name="Alonso Raúl Melgarejo Galván" userId="34f8e7f98b12fabf" providerId="LiveId" clId="{FD30FA29-A3C3-4DDE-A8CF-DA98DF169BBC}" dt="2020-06-04T01:11:49.041" v="607"/>
          <ac:inkMkLst>
            <pc:docMk/>
            <pc:sldMk cId="3630608280" sldId="272"/>
            <ac:inkMk id="147" creationId="{77EA6E87-4BCA-4676-8A97-717737C05419}"/>
          </ac:inkMkLst>
        </pc:inkChg>
        <pc:inkChg chg="add mod">
          <ac:chgData name="Alonso Raúl Melgarejo Galván" userId="34f8e7f98b12fabf" providerId="LiveId" clId="{FD30FA29-A3C3-4DDE-A8CF-DA98DF169BBC}" dt="2020-06-04T01:17:55.596" v="807"/>
          <ac:inkMkLst>
            <pc:docMk/>
            <pc:sldMk cId="3630608280" sldId="272"/>
            <ac:inkMk id="149" creationId="{17E10475-CDBF-4FC6-9F11-EDC054C9C01B}"/>
          </ac:inkMkLst>
        </pc:inkChg>
        <pc:inkChg chg="add mod">
          <ac:chgData name="Alonso Raúl Melgarejo Galván" userId="34f8e7f98b12fabf" providerId="LiveId" clId="{FD30FA29-A3C3-4DDE-A8CF-DA98DF169BBC}" dt="2020-06-04T01:17:55.596" v="807"/>
          <ac:inkMkLst>
            <pc:docMk/>
            <pc:sldMk cId="3630608280" sldId="272"/>
            <ac:inkMk id="150" creationId="{70A6B3EC-8BFA-4B2F-93B9-3B499A80CDA4}"/>
          </ac:inkMkLst>
        </pc:inkChg>
        <pc:inkChg chg="add del mod">
          <ac:chgData name="Alonso Raúl Melgarejo Galván" userId="34f8e7f98b12fabf" providerId="LiveId" clId="{FD30FA29-A3C3-4DDE-A8CF-DA98DF169BBC}" dt="2020-06-04T01:10:17.692" v="576"/>
          <ac:inkMkLst>
            <pc:docMk/>
            <pc:sldMk cId="3630608280" sldId="272"/>
            <ac:inkMk id="152" creationId="{CF0859F4-389F-4522-9F6B-24B1D8AF7415}"/>
          </ac:inkMkLst>
        </pc:inkChg>
        <pc:inkChg chg="add mod">
          <ac:chgData name="Alonso Raúl Melgarejo Galván" userId="34f8e7f98b12fabf" providerId="LiveId" clId="{FD30FA29-A3C3-4DDE-A8CF-DA98DF169BBC}" dt="2020-06-04T01:11:37.009" v="605"/>
          <ac:inkMkLst>
            <pc:docMk/>
            <pc:sldMk cId="3630608280" sldId="272"/>
            <ac:inkMk id="154" creationId="{0DC7B39C-9BE5-449D-A45D-D74B7EE06F6A}"/>
          </ac:inkMkLst>
        </pc:inkChg>
        <pc:inkChg chg="add del mod">
          <ac:chgData name="Alonso Raúl Melgarejo Galván" userId="34f8e7f98b12fabf" providerId="LiveId" clId="{FD30FA29-A3C3-4DDE-A8CF-DA98DF169BBC}" dt="2020-06-04T01:10:15.989" v="567"/>
          <ac:inkMkLst>
            <pc:docMk/>
            <pc:sldMk cId="3630608280" sldId="272"/>
            <ac:inkMk id="156" creationId="{E5953447-CA88-45C5-8959-BF11C838B512}"/>
          </ac:inkMkLst>
        </pc:inkChg>
        <pc:inkChg chg="add del mod">
          <ac:chgData name="Alonso Raúl Melgarejo Galván" userId="34f8e7f98b12fabf" providerId="LiveId" clId="{FD30FA29-A3C3-4DDE-A8CF-DA98DF169BBC}" dt="2020-06-04T01:10:17.695" v="578"/>
          <ac:inkMkLst>
            <pc:docMk/>
            <pc:sldMk cId="3630608280" sldId="272"/>
            <ac:inkMk id="157" creationId="{01AF6A74-61B6-467D-A814-234CAAE849B4}"/>
          </ac:inkMkLst>
        </pc:inkChg>
        <pc:inkChg chg="add del mod">
          <ac:chgData name="Alonso Raúl Melgarejo Galván" userId="34f8e7f98b12fabf" providerId="LiveId" clId="{FD30FA29-A3C3-4DDE-A8CF-DA98DF169BBC}" dt="2020-06-04T01:10:17.688" v="574"/>
          <ac:inkMkLst>
            <pc:docMk/>
            <pc:sldMk cId="3630608280" sldId="272"/>
            <ac:inkMk id="158" creationId="{E5D4FC43-9837-4BEC-A5E3-46542FAE39A1}"/>
          </ac:inkMkLst>
        </pc:inkChg>
        <pc:inkChg chg="add del mod">
          <ac:chgData name="Alonso Raúl Melgarejo Galván" userId="34f8e7f98b12fabf" providerId="LiveId" clId="{FD30FA29-A3C3-4DDE-A8CF-DA98DF169BBC}" dt="2020-06-04T01:10:15.984" v="566"/>
          <ac:inkMkLst>
            <pc:docMk/>
            <pc:sldMk cId="3630608280" sldId="272"/>
            <ac:inkMk id="159" creationId="{58BA9D6E-C4DC-442B-AE26-6DF78845E233}"/>
          </ac:inkMkLst>
        </pc:inkChg>
        <pc:inkChg chg="add del mod">
          <ac:chgData name="Alonso Raúl Melgarejo Galván" userId="34f8e7f98b12fabf" providerId="LiveId" clId="{FD30FA29-A3C3-4DDE-A8CF-DA98DF169BBC}" dt="2020-06-04T01:10:17.680" v="569"/>
          <ac:inkMkLst>
            <pc:docMk/>
            <pc:sldMk cId="3630608280" sldId="272"/>
            <ac:inkMk id="160" creationId="{8F4A73CD-2EBC-414B-976E-54357E18FC9F}"/>
          </ac:inkMkLst>
        </pc:inkChg>
        <pc:inkChg chg="add del">
          <ac:chgData name="Alonso Raúl Melgarejo Galván" userId="34f8e7f98b12fabf" providerId="LiveId" clId="{FD30FA29-A3C3-4DDE-A8CF-DA98DF169BBC}" dt="2020-06-04T01:13:58.669" v="690"/>
          <ac:inkMkLst>
            <pc:docMk/>
            <pc:sldMk cId="3630608280" sldId="272"/>
            <ac:inkMk id="162" creationId="{60FF9B7D-6578-4F9B-8BB2-B3982CED54CC}"/>
          </ac:inkMkLst>
        </pc:inkChg>
        <pc:inkChg chg="add del mod">
          <ac:chgData name="Alonso Raúl Melgarejo Galván" userId="34f8e7f98b12fabf" providerId="LiveId" clId="{FD30FA29-A3C3-4DDE-A8CF-DA98DF169BBC}" dt="2020-06-04T01:10:18.220" v="597"/>
          <ac:inkMkLst>
            <pc:docMk/>
            <pc:sldMk cId="3630608280" sldId="272"/>
            <ac:inkMk id="163" creationId="{24614C74-CB6C-4394-892E-898E4BD6EF2F}"/>
          </ac:inkMkLst>
        </pc:inkChg>
        <pc:inkChg chg="add mod">
          <ac:chgData name="Alonso Raúl Melgarejo Galván" userId="34f8e7f98b12fabf" providerId="LiveId" clId="{FD30FA29-A3C3-4DDE-A8CF-DA98DF169BBC}" dt="2020-06-04T01:14:39.774" v="716"/>
          <ac:inkMkLst>
            <pc:docMk/>
            <pc:sldMk cId="3630608280" sldId="272"/>
            <ac:inkMk id="165" creationId="{E6A02A10-F3BD-4C25-81B6-6F7EF7624580}"/>
          </ac:inkMkLst>
        </pc:inkChg>
        <pc:inkChg chg="add del mod">
          <ac:chgData name="Alonso Raúl Melgarejo Galván" userId="34f8e7f98b12fabf" providerId="LiveId" clId="{FD30FA29-A3C3-4DDE-A8CF-DA98DF169BBC}" dt="2020-06-04T01:13:58.672" v="693"/>
          <ac:inkMkLst>
            <pc:docMk/>
            <pc:sldMk cId="3630608280" sldId="272"/>
            <ac:inkMk id="167" creationId="{4CBDA4BB-95C4-40B9-A8E7-A149113542A6}"/>
          </ac:inkMkLst>
        </pc:inkChg>
        <pc:inkChg chg="add mod">
          <ac:chgData name="Alonso Raúl Melgarejo Galván" userId="34f8e7f98b12fabf" providerId="LiveId" clId="{FD30FA29-A3C3-4DDE-A8CF-DA98DF169BBC}" dt="2020-06-04T01:14:39.774" v="716"/>
          <ac:inkMkLst>
            <pc:docMk/>
            <pc:sldMk cId="3630608280" sldId="272"/>
            <ac:inkMk id="168" creationId="{DD20B8C2-9FDC-404F-938A-4427C62E74B3}"/>
          </ac:inkMkLst>
        </pc:inkChg>
        <pc:inkChg chg="add del mod">
          <ac:chgData name="Alonso Raúl Melgarejo Galván" userId="34f8e7f98b12fabf" providerId="LiveId" clId="{FD30FA29-A3C3-4DDE-A8CF-DA98DF169BBC}" dt="2020-06-04T01:14:06.589" v="696"/>
          <ac:inkMkLst>
            <pc:docMk/>
            <pc:sldMk cId="3630608280" sldId="272"/>
            <ac:inkMk id="169" creationId="{1202AF0D-89DD-4FDB-B5EB-1D7CACD5C538}"/>
          </ac:inkMkLst>
        </pc:inkChg>
        <pc:inkChg chg="add del mod">
          <ac:chgData name="Alonso Raúl Melgarejo Galván" userId="34f8e7f98b12fabf" providerId="LiveId" clId="{FD30FA29-A3C3-4DDE-A8CF-DA98DF169BBC}" dt="2020-06-04T01:13:58.651" v="681"/>
          <ac:inkMkLst>
            <pc:docMk/>
            <pc:sldMk cId="3630608280" sldId="272"/>
            <ac:inkMk id="171" creationId="{E7599143-D2A8-47B7-BC05-7D5A45C47258}"/>
          </ac:inkMkLst>
        </pc:inkChg>
        <pc:inkChg chg="add mod">
          <ac:chgData name="Alonso Raúl Melgarejo Galván" userId="34f8e7f98b12fabf" providerId="LiveId" clId="{FD30FA29-A3C3-4DDE-A8CF-DA98DF169BBC}" dt="2020-06-04T01:17:55.596" v="807"/>
          <ac:inkMkLst>
            <pc:docMk/>
            <pc:sldMk cId="3630608280" sldId="272"/>
            <ac:inkMk id="173" creationId="{D4F10DA5-6F02-4BDF-A6A0-BF64A7A3D249}"/>
          </ac:inkMkLst>
        </pc:inkChg>
        <pc:inkChg chg="add mod">
          <ac:chgData name="Alonso Raúl Melgarejo Galván" userId="34f8e7f98b12fabf" providerId="LiveId" clId="{FD30FA29-A3C3-4DDE-A8CF-DA98DF169BBC}" dt="2020-06-04T01:17:55.596" v="807"/>
          <ac:inkMkLst>
            <pc:docMk/>
            <pc:sldMk cId="3630608280" sldId="272"/>
            <ac:inkMk id="174" creationId="{F097DE32-82E6-4295-B881-166F49D1EA2A}"/>
          </ac:inkMkLst>
        </pc:inkChg>
        <pc:inkChg chg="add del mod">
          <ac:chgData name="Alonso Raúl Melgarejo Galván" userId="34f8e7f98b12fabf" providerId="LiveId" clId="{FD30FA29-A3C3-4DDE-A8CF-DA98DF169BBC}" dt="2020-06-04T01:10:18.178" v="589"/>
          <ac:inkMkLst>
            <pc:docMk/>
            <pc:sldMk cId="3630608280" sldId="272"/>
            <ac:inkMk id="176" creationId="{912E7C15-8392-466A-AF5F-1E574C83A81F}"/>
          </ac:inkMkLst>
        </pc:inkChg>
        <pc:inkChg chg="add del mod">
          <ac:chgData name="Alonso Raúl Melgarejo Galván" userId="34f8e7f98b12fabf" providerId="LiveId" clId="{FD30FA29-A3C3-4DDE-A8CF-DA98DF169BBC}" dt="2020-06-04T01:13:58.663" v="686"/>
          <ac:inkMkLst>
            <pc:docMk/>
            <pc:sldMk cId="3630608280" sldId="272"/>
            <ac:inkMk id="178" creationId="{975660C4-D1D8-4A0E-82E5-410E059965F5}"/>
          </ac:inkMkLst>
        </pc:inkChg>
        <pc:inkChg chg="add mod">
          <ac:chgData name="Alonso Raúl Melgarejo Galván" userId="34f8e7f98b12fabf" providerId="LiveId" clId="{FD30FA29-A3C3-4DDE-A8CF-DA98DF169BBC}" dt="2020-06-04T01:14:39.774" v="716"/>
          <ac:inkMkLst>
            <pc:docMk/>
            <pc:sldMk cId="3630608280" sldId="272"/>
            <ac:inkMk id="180" creationId="{67C4A07B-CB32-45AE-A6D7-1118F516E85B}"/>
          </ac:inkMkLst>
        </pc:inkChg>
        <pc:inkChg chg="add del">
          <ac:chgData name="Alonso Raúl Melgarejo Galván" userId="34f8e7f98b12fabf" providerId="LiveId" clId="{FD30FA29-A3C3-4DDE-A8CF-DA98DF169BBC}" dt="2020-06-04T01:13:58.665" v="688"/>
          <ac:inkMkLst>
            <pc:docMk/>
            <pc:sldMk cId="3630608280" sldId="272"/>
            <ac:inkMk id="182" creationId="{754C22FF-4875-4BEA-A494-71AEDF5C69B9}"/>
          </ac:inkMkLst>
        </pc:inkChg>
        <pc:inkChg chg="add del">
          <ac:chgData name="Alonso Raúl Melgarejo Galván" userId="34f8e7f98b12fabf" providerId="LiveId" clId="{FD30FA29-A3C3-4DDE-A8CF-DA98DF169BBC}" dt="2020-06-04T01:13:58.654" v="682"/>
          <ac:inkMkLst>
            <pc:docMk/>
            <pc:sldMk cId="3630608280" sldId="272"/>
            <ac:inkMk id="183" creationId="{AE37972F-3CFA-4184-A64A-8E9FA6BF71A9}"/>
          </ac:inkMkLst>
        </pc:inkChg>
        <pc:inkChg chg="add mod">
          <ac:chgData name="Alonso Raúl Melgarejo Galván" userId="34f8e7f98b12fabf" providerId="LiveId" clId="{FD30FA29-A3C3-4DDE-A8CF-DA98DF169BBC}" dt="2020-06-04T01:14:39.774" v="716"/>
          <ac:inkMkLst>
            <pc:docMk/>
            <pc:sldMk cId="3630608280" sldId="272"/>
            <ac:inkMk id="184" creationId="{0BC100E7-6BCD-43A6-85B4-E6943F833C57}"/>
          </ac:inkMkLst>
        </pc:inkChg>
        <pc:inkChg chg="add del mod">
          <ac:chgData name="Alonso Raúl Melgarejo Galván" userId="34f8e7f98b12fabf" providerId="LiveId" clId="{FD30FA29-A3C3-4DDE-A8CF-DA98DF169BBC}" dt="2020-06-04T01:14:09.427" v="709"/>
          <ac:inkMkLst>
            <pc:docMk/>
            <pc:sldMk cId="3630608280" sldId="272"/>
            <ac:inkMk id="185" creationId="{BCBD34CF-DF8C-4E42-9928-95E7C4BB9D73}"/>
          </ac:inkMkLst>
        </pc:inkChg>
        <pc:inkChg chg="add del mod">
          <ac:chgData name="Alonso Raúl Melgarejo Galván" userId="34f8e7f98b12fabf" providerId="LiveId" clId="{FD30FA29-A3C3-4DDE-A8CF-DA98DF169BBC}" dt="2020-06-04T01:14:08.902" v="707"/>
          <ac:inkMkLst>
            <pc:docMk/>
            <pc:sldMk cId="3630608280" sldId="272"/>
            <ac:inkMk id="187" creationId="{831CB5B5-D872-4350-AB64-1B0025981196}"/>
          </ac:inkMkLst>
        </pc:inkChg>
        <pc:inkChg chg="add mod">
          <ac:chgData name="Alonso Raúl Melgarejo Galván" userId="34f8e7f98b12fabf" providerId="LiveId" clId="{FD30FA29-A3C3-4DDE-A8CF-DA98DF169BBC}" dt="2020-06-04T01:14:39.774" v="716"/>
          <ac:inkMkLst>
            <pc:docMk/>
            <pc:sldMk cId="3630608280" sldId="272"/>
            <ac:inkMk id="188" creationId="{26745900-4CE2-48F0-BF73-8A2E84BC2DF8}"/>
          </ac:inkMkLst>
        </pc:inkChg>
        <pc:inkChg chg="add del mod">
          <ac:chgData name="Alonso Raúl Melgarejo Galván" userId="34f8e7f98b12fabf" providerId="LiveId" clId="{FD30FA29-A3C3-4DDE-A8CF-DA98DF169BBC}" dt="2020-06-04T01:14:08.877" v="706"/>
          <ac:inkMkLst>
            <pc:docMk/>
            <pc:sldMk cId="3630608280" sldId="272"/>
            <ac:inkMk id="189" creationId="{F0BF719C-7994-4F99-A6F6-88019DD3D05C}"/>
          </ac:inkMkLst>
        </pc:inkChg>
        <pc:inkChg chg="add del mod">
          <ac:chgData name="Alonso Raúl Melgarejo Galván" userId="34f8e7f98b12fabf" providerId="LiveId" clId="{FD30FA29-A3C3-4DDE-A8CF-DA98DF169BBC}" dt="2020-06-04T01:14:08.908" v="708"/>
          <ac:inkMkLst>
            <pc:docMk/>
            <pc:sldMk cId="3630608280" sldId="272"/>
            <ac:inkMk id="191" creationId="{C686009A-4BFD-4FA6-904F-9766EAD650DA}"/>
          </ac:inkMkLst>
        </pc:inkChg>
        <pc:inkChg chg="add mod">
          <ac:chgData name="Alonso Raúl Melgarejo Galván" userId="34f8e7f98b12fabf" providerId="LiveId" clId="{FD30FA29-A3C3-4DDE-A8CF-DA98DF169BBC}" dt="2020-06-04T01:14:39.774" v="716"/>
          <ac:inkMkLst>
            <pc:docMk/>
            <pc:sldMk cId="3630608280" sldId="272"/>
            <ac:inkMk id="192" creationId="{1D2F2F62-5AA5-46DC-B566-F1A7A81B8DE7}"/>
          </ac:inkMkLst>
        </pc:inkChg>
        <pc:inkChg chg="add del mod">
          <ac:chgData name="Alonso Raúl Melgarejo Galván" userId="34f8e7f98b12fabf" providerId="LiveId" clId="{FD30FA29-A3C3-4DDE-A8CF-DA98DF169BBC}" dt="2020-06-04T01:14:09.715" v="710"/>
          <ac:inkMkLst>
            <pc:docMk/>
            <pc:sldMk cId="3630608280" sldId="272"/>
            <ac:inkMk id="193" creationId="{87138530-7058-40EB-80A2-0BA5D66E7569}"/>
          </ac:inkMkLst>
        </pc:inkChg>
        <pc:inkChg chg="add del mod">
          <ac:chgData name="Alonso Raúl Melgarejo Galván" userId="34f8e7f98b12fabf" providerId="LiveId" clId="{FD30FA29-A3C3-4DDE-A8CF-DA98DF169BBC}" dt="2020-06-04T01:14:09.860" v="711"/>
          <ac:inkMkLst>
            <pc:docMk/>
            <pc:sldMk cId="3630608280" sldId="272"/>
            <ac:inkMk id="194" creationId="{66A1CA62-1592-421E-8497-8A20755EDB5A}"/>
          </ac:inkMkLst>
        </pc:inkChg>
        <pc:inkChg chg="add del">
          <ac:chgData name="Alonso Raúl Melgarejo Galván" userId="34f8e7f98b12fabf" providerId="LiveId" clId="{FD30FA29-A3C3-4DDE-A8CF-DA98DF169BBC}" dt="2020-06-04T01:13:58.673" v="694"/>
          <ac:inkMkLst>
            <pc:docMk/>
            <pc:sldMk cId="3630608280" sldId="272"/>
            <ac:inkMk id="196" creationId="{40D6774C-F12B-4607-BC0E-6BA0642BC6D1}"/>
          </ac:inkMkLst>
        </pc:inkChg>
        <pc:inkChg chg="add del mod">
          <ac:chgData name="Alonso Raúl Melgarejo Galván" userId="34f8e7f98b12fabf" providerId="LiveId" clId="{FD30FA29-A3C3-4DDE-A8CF-DA98DF169BBC}" dt="2020-06-04T01:10:17.692" v="575"/>
          <ac:inkMkLst>
            <pc:docMk/>
            <pc:sldMk cId="3630608280" sldId="272"/>
            <ac:inkMk id="197" creationId="{9EA60328-59AD-4910-A0F7-B771B97682CF}"/>
          </ac:inkMkLst>
        </pc:inkChg>
        <pc:inkChg chg="add del mod">
          <ac:chgData name="Alonso Raúl Melgarejo Galván" userId="34f8e7f98b12fabf" providerId="LiveId" clId="{FD30FA29-A3C3-4DDE-A8CF-DA98DF169BBC}" dt="2020-06-04T01:10:17.712" v="586"/>
          <ac:inkMkLst>
            <pc:docMk/>
            <pc:sldMk cId="3630608280" sldId="272"/>
            <ac:inkMk id="198" creationId="{BCAFB3F3-80F3-44CA-8133-E8070154A6D1}"/>
          </ac:inkMkLst>
        </pc:inkChg>
        <pc:inkChg chg="add mod">
          <ac:chgData name="Alonso Raúl Melgarejo Galván" userId="34f8e7f98b12fabf" providerId="LiveId" clId="{FD30FA29-A3C3-4DDE-A8CF-DA98DF169BBC}" dt="2020-06-04T01:17:55.596" v="807"/>
          <ac:inkMkLst>
            <pc:docMk/>
            <pc:sldMk cId="3630608280" sldId="272"/>
            <ac:inkMk id="199" creationId="{6EC7B725-9A1F-4337-91C5-B6E444992422}"/>
          </ac:inkMkLst>
        </pc:inkChg>
        <pc:inkChg chg="add mod">
          <ac:chgData name="Alonso Raúl Melgarejo Galván" userId="34f8e7f98b12fabf" providerId="LiveId" clId="{FD30FA29-A3C3-4DDE-A8CF-DA98DF169BBC}" dt="2020-06-04T01:17:55.596" v="807"/>
          <ac:inkMkLst>
            <pc:docMk/>
            <pc:sldMk cId="3630608280" sldId="272"/>
            <ac:inkMk id="200" creationId="{42E5C6F5-5D1F-457F-8DF9-7F72A75FC54E}"/>
          </ac:inkMkLst>
        </pc:inkChg>
        <pc:inkChg chg="add del mod">
          <ac:chgData name="Alonso Raúl Melgarejo Galván" userId="34f8e7f98b12fabf" providerId="LiveId" clId="{FD30FA29-A3C3-4DDE-A8CF-DA98DF169BBC}" dt="2020-06-04T01:10:17.708" v="583"/>
          <ac:inkMkLst>
            <pc:docMk/>
            <pc:sldMk cId="3630608280" sldId="272"/>
            <ac:inkMk id="202" creationId="{EC12E19E-1FBF-44CF-9D00-545B2C44D615}"/>
          </ac:inkMkLst>
        </pc:inkChg>
        <pc:inkChg chg="add del mod">
          <ac:chgData name="Alonso Raúl Melgarejo Galván" userId="34f8e7f98b12fabf" providerId="LiveId" clId="{FD30FA29-A3C3-4DDE-A8CF-DA98DF169BBC}" dt="2020-06-04T01:10:19.754" v="602"/>
          <ac:inkMkLst>
            <pc:docMk/>
            <pc:sldMk cId="3630608280" sldId="272"/>
            <ac:inkMk id="203" creationId="{8DAEE426-E01E-447A-85A1-043F50CCAB94}"/>
          </ac:inkMkLst>
        </pc:inkChg>
        <pc:inkChg chg="add del mod">
          <ac:chgData name="Alonso Raúl Melgarejo Galván" userId="34f8e7f98b12fabf" providerId="LiveId" clId="{FD30FA29-A3C3-4DDE-A8CF-DA98DF169BBC}" dt="2020-06-04T01:10:19.107" v="601"/>
          <ac:inkMkLst>
            <pc:docMk/>
            <pc:sldMk cId="3630608280" sldId="272"/>
            <ac:inkMk id="204" creationId="{2561369B-AA7D-41C9-8444-17F0406BB4F5}"/>
          </ac:inkMkLst>
        </pc:inkChg>
        <pc:inkChg chg="add del mod">
          <ac:chgData name="Alonso Raúl Melgarejo Galván" userId="34f8e7f98b12fabf" providerId="LiveId" clId="{FD30FA29-A3C3-4DDE-A8CF-DA98DF169BBC}" dt="2020-06-04T01:10:18.224" v="599"/>
          <ac:inkMkLst>
            <pc:docMk/>
            <pc:sldMk cId="3630608280" sldId="272"/>
            <ac:inkMk id="205" creationId="{1A017E8D-9562-42A3-8C0C-B47C4AE431F0}"/>
          </ac:inkMkLst>
        </pc:inkChg>
        <pc:inkChg chg="add del mod">
          <ac:chgData name="Alonso Raúl Melgarejo Galván" userId="34f8e7f98b12fabf" providerId="LiveId" clId="{FD30FA29-A3C3-4DDE-A8CF-DA98DF169BBC}" dt="2020-06-04T01:10:18.201" v="594"/>
          <ac:inkMkLst>
            <pc:docMk/>
            <pc:sldMk cId="3630608280" sldId="272"/>
            <ac:inkMk id="206" creationId="{75278E48-B7AE-4E51-AD93-AB7F0BC3BC74}"/>
          </ac:inkMkLst>
        </pc:inkChg>
        <pc:inkChg chg="add mod">
          <ac:chgData name="Alonso Raúl Melgarejo Galván" userId="34f8e7f98b12fabf" providerId="LiveId" clId="{FD30FA29-A3C3-4DDE-A8CF-DA98DF169BBC}" dt="2020-06-04T01:12:11.929" v="628"/>
          <ac:inkMkLst>
            <pc:docMk/>
            <pc:sldMk cId="3630608280" sldId="272"/>
            <ac:inkMk id="208" creationId="{89C80359-39A3-4FE7-B9B5-D0569BC7EEAD}"/>
          </ac:inkMkLst>
        </pc:inkChg>
        <pc:inkChg chg="add">
          <ac:chgData name="Alonso Raúl Melgarejo Galván" userId="34f8e7f98b12fabf" providerId="LiveId" clId="{FD30FA29-A3C3-4DDE-A8CF-DA98DF169BBC}" dt="2020-06-04T01:11:42.802" v="606" actId="9405"/>
          <ac:inkMkLst>
            <pc:docMk/>
            <pc:sldMk cId="3630608280" sldId="272"/>
            <ac:inkMk id="210" creationId="{660F4F43-7001-4B27-9E4A-229694C143EB}"/>
          </ac:inkMkLst>
        </pc:inkChg>
        <pc:inkChg chg="add mod">
          <ac:chgData name="Alonso Raúl Melgarejo Galván" userId="34f8e7f98b12fabf" providerId="LiveId" clId="{FD30FA29-A3C3-4DDE-A8CF-DA98DF169BBC}" dt="2020-06-04T01:17:55.596" v="807"/>
          <ac:inkMkLst>
            <pc:docMk/>
            <pc:sldMk cId="3630608280" sldId="272"/>
            <ac:inkMk id="211" creationId="{F7A5DC02-925D-47B8-9E53-25BB71E52548}"/>
          </ac:inkMkLst>
        </pc:inkChg>
        <pc:inkChg chg="add mod">
          <ac:chgData name="Alonso Raúl Melgarejo Galván" userId="34f8e7f98b12fabf" providerId="LiveId" clId="{FD30FA29-A3C3-4DDE-A8CF-DA98DF169BBC}" dt="2020-06-04T01:17:55.596" v="807"/>
          <ac:inkMkLst>
            <pc:docMk/>
            <pc:sldMk cId="3630608280" sldId="272"/>
            <ac:inkMk id="212" creationId="{733A8298-B283-49A7-88D2-0EC7AA8B9E7C}"/>
          </ac:inkMkLst>
        </pc:inkChg>
        <pc:inkChg chg="add mod">
          <ac:chgData name="Alonso Raúl Melgarejo Galván" userId="34f8e7f98b12fabf" providerId="LiveId" clId="{FD30FA29-A3C3-4DDE-A8CF-DA98DF169BBC}" dt="2020-06-04T01:17:55.596" v="807"/>
          <ac:inkMkLst>
            <pc:docMk/>
            <pc:sldMk cId="3630608280" sldId="272"/>
            <ac:inkMk id="213" creationId="{FE879BEC-BBF0-4E9A-95EA-7C3B9DE2A396}"/>
          </ac:inkMkLst>
        </pc:inkChg>
        <pc:inkChg chg="add mod">
          <ac:chgData name="Alonso Raúl Melgarejo Galván" userId="34f8e7f98b12fabf" providerId="LiveId" clId="{FD30FA29-A3C3-4DDE-A8CF-DA98DF169BBC}" dt="2020-06-04T01:17:55.596" v="807"/>
          <ac:inkMkLst>
            <pc:docMk/>
            <pc:sldMk cId="3630608280" sldId="272"/>
            <ac:inkMk id="214" creationId="{556FF021-5649-434C-8A3A-E70DF2855699}"/>
          </ac:inkMkLst>
        </pc:inkChg>
        <pc:inkChg chg="add mod">
          <ac:chgData name="Alonso Raúl Melgarejo Galván" userId="34f8e7f98b12fabf" providerId="LiveId" clId="{FD30FA29-A3C3-4DDE-A8CF-DA98DF169BBC}" dt="2020-06-04T01:17:55.596" v="807"/>
          <ac:inkMkLst>
            <pc:docMk/>
            <pc:sldMk cId="3630608280" sldId="272"/>
            <ac:inkMk id="216" creationId="{FD9988FF-286F-4AF5-939C-FF89E06B2BA0}"/>
          </ac:inkMkLst>
        </pc:inkChg>
        <pc:inkChg chg="add mod">
          <ac:chgData name="Alonso Raúl Melgarejo Galván" userId="34f8e7f98b12fabf" providerId="LiveId" clId="{FD30FA29-A3C3-4DDE-A8CF-DA98DF169BBC}" dt="2020-06-04T01:17:55.596" v="807"/>
          <ac:inkMkLst>
            <pc:docMk/>
            <pc:sldMk cId="3630608280" sldId="272"/>
            <ac:inkMk id="217" creationId="{61AB42C1-C2D5-43E1-BBEC-A9616AF6775F}"/>
          </ac:inkMkLst>
        </pc:inkChg>
        <pc:inkChg chg="add mod">
          <ac:chgData name="Alonso Raúl Melgarejo Galván" userId="34f8e7f98b12fabf" providerId="LiveId" clId="{FD30FA29-A3C3-4DDE-A8CF-DA98DF169BBC}" dt="2020-06-04T01:17:55.596" v="807"/>
          <ac:inkMkLst>
            <pc:docMk/>
            <pc:sldMk cId="3630608280" sldId="272"/>
            <ac:inkMk id="218" creationId="{391A29E4-8E62-4D3A-BF7B-29FD13A86ECF}"/>
          </ac:inkMkLst>
        </pc:inkChg>
        <pc:inkChg chg="add mod">
          <ac:chgData name="Alonso Raúl Melgarejo Galván" userId="34f8e7f98b12fabf" providerId="LiveId" clId="{FD30FA29-A3C3-4DDE-A8CF-DA98DF169BBC}" dt="2020-06-04T01:17:55.596" v="807"/>
          <ac:inkMkLst>
            <pc:docMk/>
            <pc:sldMk cId="3630608280" sldId="272"/>
            <ac:inkMk id="219" creationId="{98B1A7AA-9627-4C0C-BEC4-A974F5C67B83}"/>
          </ac:inkMkLst>
        </pc:inkChg>
        <pc:inkChg chg="add mod">
          <ac:chgData name="Alonso Raúl Melgarejo Galván" userId="34f8e7f98b12fabf" providerId="LiveId" clId="{FD30FA29-A3C3-4DDE-A8CF-DA98DF169BBC}" dt="2020-06-04T01:17:55.596" v="807"/>
          <ac:inkMkLst>
            <pc:docMk/>
            <pc:sldMk cId="3630608280" sldId="272"/>
            <ac:inkMk id="221" creationId="{18C2164A-8199-46CF-BC7E-3343B265704F}"/>
          </ac:inkMkLst>
        </pc:inkChg>
        <pc:inkChg chg="add mod">
          <ac:chgData name="Alonso Raúl Melgarejo Galván" userId="34f8e7f98b12fabf" providerId="LiveId" clId="{FD30FA29-A3C3-4DDE-A8CF-DA98DF169BBC}" dt="2020-06-04T01:17:55.596" v="807"/>
          <ac:inkMkLst>
            <pc:docMk/>
            <pc:sldMk cId="3630608280" sldId="272"/>
            <ac:inkMk id="222" creationId="{8957D331-6B64-4CE5-BD46-41674B295C25}"/>
          </ac:inkMkLst>
        </pc:inkChg>
        <pc:inkChg chg="add mod">
          <ac:chgData name="Alonso Raúl Melgarejo Galván" userId="34f8e7f98b12fabf" providerId="LiveId" clId="{FD30FA29-A3C3-4DDE-A8CF-DA98DF169BBC}" dt="2020-06-04T01:17:55.596" v="807"/>
          <ac:inkMkLst>
            <pc:docMk/>
            <pc:sldMk cId="3630608280" sldId="272"/>
            <ac:inkMk id="223" creationId="{F4302C98-1B36-4223-B0B1-AE751DAA9A50}"/>
          </ac:inkMkLst>
        </pc:inkChg>
        <pc:inkChg chg="add mod">
          <ac:chgData name="Alonso Raúl Melgarejo Galván" userId="34f8e7f98b12fabf" providerId="LiveId" clId="{FD30FA29-A3C3-4DDE-A8CF-DA98DF169BBC}" dt="2020-06-04T01:17:55.596" v="807"/>
          <ac:inkMkLst>
            <pc:docMk/>
            <pc:sldMk cId="3630608280" sldId="272"/>
            <ac:inkMk id="224" creationId="{391ABDBE-1E85-453A-A6E6-E7095E065C0A}"/>
          </ac:inkMkLst>
        </pc:inkChg>
        <pc:inkChg chg="add mod">
          <ac:chgData name="Alonso Raúl Melgarejo Galván" userId="34f8e7f98b12fabf" providerId="LiveId" clId="{FD30FA29-A3C3-4DDE-A8CF-DA98DF169BBC}" dt="2020-06-04T01:17:55.596" v="807"/>
          <ac:inkMkLst>
            <pc:docMk/>
            <pc:sldMk cId="3630608280" sldId="272"/>
            <ac:inkMk id="225" creationId="{3475855E-7C6D-4894-8CCD-60924F871780}"/>
          </ac:inkMkLst>
        </pc:inkChg>
        <pc:inkChg chg="add mod">
          <ac:chgData name="Alonso Raúl Melgarejo Galván" userId="34f8e7f98b12fabf" providerId="LiveId" clId="{FD30FA29-A3C3-4DDE-A8CF-DA98DF169BBC}" dt="2020-06-04T01:17:55.596" v="807"/>
          <ac:inkMkLst>
            <pc:docMk/>
            <pc:sldMk cId="3630608280" sldId="272"/>
            <ac:inkMk id="226" creationId="{E23C13C3-9996-4620-A26E-05981CCCA2CB}"/>
          </ac:inkMkLst>
        </pc:inkChg>
        <pc:inkChg chg="add mod">
          <ac:chgData name="Alonso Raúl Melgarejo Galván" userId="34f8e7f98b12fabf" providerId="LiveId" clId="{FD30FA29-A3C3-4DDE-A8CF-DA98DF169BBC}" dt="2020-06-04T01:17:55.596" v="807"/>
          <ac:inkMkLst>
            <pc:docMk/>
            <pc:sldMk cId="3630608280" sldId="272"/>
            <ac:inkMk id="227" creationId="{E161ECA0-483A-4937-891E-4AC08EE54052}"/>
          </ac:inkMkLst>
        </pc:inkChg>
        <pc:inkChg chg="add mod">
          <ac:chgData name="Alonso Raúl Melgarejo Galván" userId="34f8e7f98b12fabf" providerId="LiveId" clId="{FD30FA29-A3C3-4DDE-A8CF-DA98DF169BBC}" dt="2020-06-04T01:17:55.596" v="807"/>
          <ac:inkMkLst>
            <pc:docMk/>
            <pc:sldMk cId="3630608280" sldId="272"/>
            <ac:inkMk id="229" creationId="{B7062A78-588A-4FC6-A55C-5197535D906F}"/>
          </ac:inkMkLst>
        </pc:inkChg>
        <pc:inkChg chg="add mod">
          <ac:chgData name="Alonso Raúl Melgarejo Galván" userId="34f8e7f98b12fabf" providerId="LiveId" clId="{FD30FA29-A3C3-4DDE-A8CF-DA98DF169BBC}" dt="2020-06-04T01:17:55.596" v="807"/>
          <ac:inkMkLst>
            <pc:docMk/>
            <pc:sldMk cId="3630608280" sldId="272"/>
            <ac:inkMk id="231" creationId="{98FD1CE4-C090-4D4F-9E58-9C6ACE26DA3C}"/>
          </ac:inkMkLst>
        </pc:inkChg>
        <pc:inkChg chg="add mod">
          <ac:chgData name="Alonso Raúl Melgarejo Galván" userId="34f8e7f98b12fabf" providerId="LiveId" clId="{FD30FA29-A3C3-4DDE-A8CF-DA98DF169BBC}" dt="2020-06-04T01:17:55.596" v="807"/>
          <ac:inkMkLst>
            <pc:docMk/>
            <pc:sldMk cId="3630608280" sldId="272"/>
            <ac:inkMk id="232" creationId="{D6215731-2496-4EFA-A7CA-C5F93E7509BC}"/>
          </ac:inkMkLst>
        </pc:inkChg>
        <pc:inkChg chg="add mod">
          <ac:chgData name="Alonso Raúl Melgarejo Galván" userId="34f8e7f98b12fabf" providerId="LiveId" clId="{FD30FA29-A3C3-4DDE-A8CF-DA98DF169BBC}" dt="2020-06-04T01:17:55.596" v="807"/>
          <ac:inkMkLst>
            <pc:docMk/>
            <pc:sldMk cId="3630608280" sldId="272"/>
            <ac:inkMk id="234" creationId="{91297988-540F-4773-84D0-C0066B066037}"/>
          </ac:inkMkLst>
        </pc:inkChg>
        <pc:inkChg chg="add mod">
          <ac:chgData name="Alonso Raúl Melgarejo Galván" userId="34f8e7f98b12fabf" providerId="LiveId" clId="{FD30FA29-A3C3-4DDE-A8CF-DA98DF169BBC}" dt="2020-06-04T01:17:55.596" v="807"/>
          <ac:inkMkLst>
            <pc:docMk/>
            <pc:sldMk cId="3630608280" sldId="272"/>
            <ac:inkMk id="235" creationId="{FA161CDF-7AB3-4235-AE9F-39A7B0B08D16}"/>
          </ac:inkMkLst>
        </pc:inkChg>
        <pc:inkChg chg="add mod">
          <ac:chgData name="Alonso Raúl Melgarejo Galván" userId="34f8e7f98b12fabf" providerId="LiveId" clId="{FD30FA29-A3C3-4DDE-A8CF-DA98DF169BBC}" dt="2020-06-04T01:17:55.596" v="807"/>
          <ac:inkMkLst>
            <pc:docMk/>
            <pc:sldMk cId="3630608280" sldId="272"/>
            <ac:inkMk id="236" creationId="{25342925-6EBA-4A21-BA05-39D3DB038888}"/>
          </ac:inkMkLst>
        </pc:inkChg>
        <pc:inkChg chg="add mod">
          <ac:chgData name="Alonso Raúl Melgarejo Galván" userId="34f8e7f98b12fabf" providerId="LiveId" clId="{FD30FA29-A3C3-4DDE-A8CF-DA98DF169BBC}" dt="2020-06-04T01:17:55.596" v="807"/>
          <ac:inkMkLst>
            <pc:docMk/>
            <pc:sldMk cId="3630608280" sldId="272"/>
            <ac:inkMk id="237" creationId="{972CB61F-A939-480B-80BC-28A5EE90DFF2}"/>
          </ac:inkMkLst>
        </pc:inkChg>
        <pc:inkChg chg="add mod">
          <ac:chgData name="Alonso Raúl Melgarejo Galván" userId="34f8e7f98b12fabf" providerId="LiveId" clId="{FD30FA29-A3C3-4DDE-A8CF-DA98DF169BBC}" dt="2020-06-04T01:17:55.596" v="807"/>
          <ac:inkMkLst>
            <pc:docMk/>
            <pc:sldMk cId="3630608280" sldId="272"/>
            <ac:inkMk id="238" creationId="{1884DC79-AB7E-41C6-B07A-CA262B42D801}"/>
          </ac:inkMkLst>
        </pc:inkChg>
        <pc:inkChg chg="add mod">
          <ac:chgData name="Alonso Raúl Melgarejo Galván" userId="34f8e7f98b12fabf" providerId="LiveId" clId="{FD30FA29-A3C3-4DDE-A8CF-DA98DF169BBC}" dt="2020-06-04T01:17:55.596" v="807"/>
          <ac:inkMkLst>
            <pc:docMk/>
            <pc:sldMk cId="3630608280" sldId="272"/>
            <ac:inkMk id="239" creationId="{BF4286E5-687B-4D00-B966-B1C45166EA02}"/>
          </ac:inkMkLst>
        </pc:inkChg>
        <pc:inkChg chg="add mod">
          <ac:chgData name="Alonso Raúl Melgarejo Galván" userId="34f8e7f98b12fabf" providerId="LiveId" clId="{FD30FA29-A3C3-4DDE-A8CF-DA98DF169BBC}" dt="2020-06-04T01:17:55.596" v="807"/>
          <ac:inkMkLst>
            <pc:docMk/>
            <pc:sldMk cId="3630608280" sldId="272"/>
            <ac:inkMk id="241" creationId="{079541FF-C009-45D5-B402-CD4CF8CA09AF}"/>
          </ac:inkMkLst>
        </pc:inkChg>
        <pc:inkChg chg="add mod">
          <ac:chgData name="Alonso Raúl Melgarejo Galván" userId="34f8e7f98b12fabf" providerId="LiveId" clId="{FD30FA29-A3C3-4DDE-A8CF-DA98DF169BBC}" dt="2020-06-04T01:17:55.596" v="807"/>
          <ac:inkMkLst>
            <pc:docMk/>
            <pc:sldMk cId="3630608280" sldId="272"/>
            <ac:inkMk id="242" creationId="{8B1020E6-B92B-4B51-A834-0EF719FD95E6}"/>
          </ac:inkMkLst>
        </pc:inkChg>
        <pc:inkChg chg="add mod">
          <ac:chgData name="Alonso Raúl Melgarejo Galván" userId="34f8e7f98b12fabf" providerId="LiveId" clId="{FD30FA29-A3C3-4DDE-A8CF-DA98DF169BBC}" dt="2020-06-04T01:17:55.596" v="807"/>
          <ac:inkMkLst>
            <pc:docMk/>
            <pc:sldMk cId="3630608280" sldId="272"/>
            <ac:inkMk id="244" creationId="{92BDEECD-3F94-40A2-8101-785C9A0CA34A}"/>
          </ac:inkMkLst>
        </pc:inkChg>
        <pc:inkChg chg="add mod">
          <ac:chgData name="Alonso Raúl Melgarejo Galván" userId="34f8e7f98b12fabf" providerId="LiveId" clId="{FD30FA29-A3C3-4DDE-A8CF-DA98DF169BBC}" dt="2020-06-04T01:17:55.596" v="807"/>
          <ac:inkMkLst>
            <pc:docMk/>
            <pc:sldMk cId="3630608280" sldId="272"/>
            <ac:inkMk id="245" creationId="{D05DDFC6-19BF-41C4-BB0F-55144F885A3E}"/>
          </ac:inkMkLst>
        </pc:inkChg>
        <pc:inkChg chg="add mod">
          <ac:chgData name="Alonso Raúl Melgarejo Galván" userId="34f8e7f98b12fabf" providerId="LiveId" clId="{FD30FA29-A3C3-4DDE-A8CF-DA98DF169BBC}" dt="2020-06-04T01:17:55.596" v="807"/>
          <ac:inkMkLst>
            <pc:docMk/>
            <pc:sldMk cId="3630608280" sldId="272"/>
            <ac:inkMk id="247" creationId="{33E4AD42-BCA4-4E30-B9D7-05194A9F4D95}"/>
          </ac:inkMkLst>
        </pc:inkChg>
        <pc:inkChg chg="add mod">
          <ac:chgData name="Alonso Raúl Melgarejo Galván" userId="34f8e7f98b12fabf" providerId="LiveId" clId="{FD30FA29-A3C3-4DDE-A8CF-DA98DF169BBC}" dt="2020-06-04T01:17:55.596" v="807"/>
          <ac:inkMkLst>
            <pc:docMk/>
            <pc:sldMk cId="3630608280" sldId="272"/>
            <ac:inkMk id="249" creationId="{2071B7EE-C85D-4F3F-859B-8BD10E07284F}"/>
          </ac:inkMkLst>
        </pc:inkChg>
        <pc:inkChg chg="add mod">
          <ac:chgData name="Alonso Raúl Melgarejo Galván" userId="34f8e7f98b12fabf" providerId="LiveId" clId="{FD30FA29-A3C3-4DDE-A8CF-DA98DF169BBC}" dt="2020-06-04T01:17:55.596" v="807"/>
          <ac:inkMkLst>
            <pc:docMk/>
            <pc:sldMk cId="3630608280" sldId="272"/>
            <ac:inkMk id="250" creationId="{0E1F86A1-77FC-4AE3-B108-67DD19E352DB}"/>
          </ac:inkMkLst>
        </pc:inkChg>
        <pc:inkChg chg="add mod">
          <ac:chgData name="Alonso Raúl Melgarejo Galván" userId="34f8e7f98b12fabf" providerId="LiveId" clId="{FD30FA29-A3C3-4DDE-A8CF-DA98DF169BBC}" dt="2020-06-04T01:17:55.596" v="807"/>
          <ac:inkMkLst>
            <pc:docMk/>
            <pc:sldMk cId="3630608280" sldId="272"/>
            <ac:inkMk id="251" creationId="{8B54BA5A-89C6-4EF0-A5D5-A004C512D93A}"/>
          </ac:inkMkLst>
        </pc:inkChg>
        <pc:inkChg chg="add mod">
          <ac:chgData name="Alonso Raúl Melgarejo Galván" userId="34f8e7f98b12fabf" providerId="LiveId" clId="{FD30FA29-A3C3-4DDE-A8CF-DA98DF169BBC}" dt="2020-06-04T01:17:55.596" v="807"/>
          <ac:inkMkLst>
            <pc:docMk/>
            <pc:sldMk cId="3630608280" sldId="272"/>
            <ac:inkMk id="252" creationId="{A319A694-3CDD-4371-A66E-9E51C775361D}"/>
          </ac:inkMkLst>
        </pc:inkChg>
        <pc:inkChg chg="add mod">
          <ac:chgData name="Alonso Raúl Melgarejo Galván" userId="34f8e7f98b12fabf" providerId="LiveId" clId="{FD30FA29-A3C3-4DDE-A8CF-DA98DF169BBC}" dt="2020-06-04T01:17:55.596" v="807"/>
          <ac:inkMkLst>
            <pc:docMk/>
            <pc:sldMk cId="3630608280" sldId="272"/>
            <ac:inkMk id="253" creationId="{EB0BC32C-0D11-4030-A42E-73C307023869}"/>
          </ac:inkMkLst>
        </pc:inkChg>
        <pc:inkChg chg="add mod">
          <ac:chgData name="Alonso Raúl Melgarejo Galván" userId="34f8e7f98b12fabf" providerId="LiveId" clId="{FD30FA29-A3C3-4DDE-A8CF-DA98DF169BBC}" dt="2020-06-04T01:17:55.596" v="807"/>
          <ac:inkMkLst>
            <pc:docMk/>
            <pc:sldMk cId="3630608280" sldId="272"/>
            <ac:inkMk id="254" creationId="{DFE9561C-63B1-4CB2-9068-37074E0DAEF5}"/>
          </ac:inkMkLst>
        </pc:inkChg>
        <pc:inkChg chg="add mod">
          <ac:chgData name="Alonso Raúl Melgarejo Galván" userId="34f8e7f98b12fabf" providerId="LiveId" clId="{FD30FA29-A3C3-4DDE-A8CF-DA98DF169BBC}" dt="2020-06-04T01:17:55.596" v="807"/>
          <ac:inkMkLst>
            <pc:docMk/>
            <pc:sldMk cId="3630608280" sldId="272"/>
            <ac:inkMk id="256" creationId="{4EAA0D1D-DF8C-42F2-B8C6-77F4D7C66FF2}"/>
          </ac:inkMkLst>
        </pc:inkChg>
        <pc:inkChg chg="add mod">
          <ac:chgData name="Alonso Raúl Melgarejo Galván" userId="34f8e7f98b12fabf" providerId="LiveId" clId="{FD30FA29-A3C3-4DDE-A8CF-DA98DF169BBC}" dt="2020-06-04T01:17:55.596" v="807"/>
          <ac:inkMkLst>
            <pc:docMk/>
            <pc:sldMk cId="3630608280" sldId="272"/>
            <ac:inkMk id="257" creationId="{8691C8D4-8F52-4F60-95D8-7D09BB51179B}"/>
          </ac:inkMkLst>
        </pc:inkChg>
        <pc:inkChg chg="add mod">
          <ac:chgData name="Alonso Raúl Melgarejo Galván" userId="34f8e7f98b12fabf" providerId="LiveId" clId="{FD30FA29-A3C3-4DDE-A8CF-DA98DF169BBC}" dt="2020-06-04T01:17:55.596" v="807"/>
          <ac:inkMkLst>
            <pc:docMk/>
            <pc:sldMk cId="3630608280" sldId="272"/>
            <ac:inkMk id="259" creationId="{B1528C69-ACEF-424E-8569-72ED0A198C05}"/>
          </ac:inkMkLst>
        </pc:inkChg>
        <pc:inkChg chg="add mod">
          <ac:chgData name="Alonso Raúl Melgarejo Galván" userId="34f8e7f98b12fabf" providerId="LiveId" clId="{FD30FA29-A3C3-4DDE-A8CF-DA98DF169BBC}" dt="2020-06-04T01:17:55.596" v="807"/>
          <ac:inkMkLst>
            <pc:docMk/>
            <pc:sldMk cId="3630608280" sldId="272"/>
            <ac:inkMk id="261" creationId="{BAD00E89-CCE4-4805-B8BE-E654B4B00AF0}"/>
          </ac:inkMkLst>
        </pc:inkChg>
        <pc:inkChg chg="add mod">
          <ac:chgData name="Alonso Raúl Melgarejo Galván" userId="34f8e7f98b12fabf" providerId="LiveId" clId="{FD30FA29-A3C3-4DDE-A8CF-DA98DF169BBC}" dt="2020-06-04T01:17:55.596" v="807"/>
          <ac:inkMkLst>
            <pc:docMk/>
            <pc:sldMk cId="3630608280" sldId="272"/>
            <ac:inkMk id="262" creationId="{EC32D193-EB67-4CFE-A377-2B81DD8B6671}"/>
          </ac:inkMkLst>
        </pc:inkChg>
        <pc:inkChg chg="add mod">
          <ac:chgData name="Alonso Raúl Melgarejo Galván" userId="34f8e7f98b12fabf" providerId="LiveId" clId="{FD30FA29-A3C3-4DDE-A8CF-DA98DF169BBC}" dt="2020-06-04T01:17:55.596" v="807"/>
          <ac:inkMkLst>
            <pc:docMk/>
            <pc:sldMk cId="3630608280" sldId="272"/>
            <ac:inkMk id="264" creationId="{490E5C70-7233-434C-B674-CEF85370E9EA}"/>
          </ac:inkMkLst>
        </pc:inkChg>
        <pc:inkChg chg="add mod">
          <ac:chgData name="Alonso Raúl Melgarejo Galván" userId="34f8e7f98b12fabf" providerId="LiveId" clId="{FD30FA29-A3C3-4DDE-A8CF-DA98DF169BBC}" dt="2020-06-04T01:17:55.596" v="807"/>
          <ac:inkMkLst>
            <pc:docMk/>
            <pc:sldMk cId="3630608280" sldId="272"/>
            <ac:inkMk id="265" creationId="{689BF79D-29C1-4419-874E-4154A1D0C892}"/>
          </ac:inkMkLst>
        </pc:inkChg>
        <pc:inkChg chg="add mod">
          <ac:chgData name="Alonso Raúl Melgarejo Galván" userId="34f8e7f98b12fabf" providerId="LiveId" clId="{FD30FA29-A3C3-4DDE-A8CF-DA98DF169BBC}" dt="2020-06-04T01:17:55.596" v="807"/>
          <ac:inkMkLst>
            <pc:docMk/>
            <pc:sldMk cId="3630608280" sldId="272"/>
            <ac:inkMk id="266" creationId="{41CC63D2-F237-410F-8AE0-780BAD981791}"/>
          </ac:inkMkLst>
        </pc:inkChg>
        <pc:inkChg chg="add mod">
          <ac:chgData name="Alonso Raúl Melgarejo Galván" userId="34f8e7f98b12fabf" providerId="LiveId" clId="{FD30FA29-A3C3-4DDE-A8CF-DA98DF169BBC}" dt="2020-06-04T01:17:55.596" v="807"/>
          <ac:inkMkLst>
            <pc:docMk/>
            <pc:sldMk cId="3630608280" sldId="272"/>
            <ac:inkMk id="267" creationId="{57161224-1CB5-48D9-8F94-4601FD5262BA}"/>
          </ac:inkMkLst>
        </pc:inkChg>
        <pc:inkChg chg="add mod">
          <ac:chgData name="Alonso Raúl Melgarejo Galván" userId="34f8e7f98b12fabf" providerId="LiveId" clId="{FD30FA29-A3C3-4DDE-A8CF-DA98DF169BBC}" dt="2020-06-04T01:17:55.596" v="807"/>
          <ac:inkMkLst>
            <pc:docMk/>
            <pc:sldMk cId="3630608280" sldId="272"/>
            <ac:inkMk id="268" creationId="{5D320BB3-2237-490B-B879-D91CC18AF250}"/>
          </ac:inkMkLst>
        </pc:inkChg>
        <pc:inkChg chg="add mod">
          <ac:chgData name="Alonso Raúl Melgarejo Galván" userId="34f8e7f98b12fabf" providerId="LiveId" clId="{FD30FA29-A3C3-4DDE-A8CF-DA98DF169BBC}" dt="2020-06-04T01:17:55.596" v="807"/>
          <ac:inkMkLst>
            <pc:docMk/>
            <pc:sldMk cId="3630608280" sldId="272"/>
            <ac:inkMk id="270" creationId="{BB6CB447-80C2-4DAF-8330-41DD00D63F50}"/>
          </ac:inkMkLst>
        </pc:inkChg>
        <pc:inkChg chg="add mod">
          <ac:chgData name="Alonso Raúl Melgarejo Galván" userId="34f8e7f98b12fabf" providerId="LiveId" clId="{FD30FA29-A3C3-4DDE-A8CF-DA98DF169BBC}" dt="2020-06-04T01:17:55.596" v="807"/>
          <ac:inkMkLst>
            <pc:docMk/>
            <pc:sldMk cId="3630608280" sldId="272"/>
            <ac:inkMk id="272" creationId="{61D83E7D-9D3C-4355-BBD7-AD97D6B46F8C}"/>
          </ac:inkMkLst>
        </pc:inkChg>
        <pc:inkChg chg="add del mod">
          <ac:chgData name="Alonso Raúl Melgarejo Galván" userId="34f8e7f98b12fabf" providerId="LiveId" clId="{FD30FA29-A3C3-4DDE-A8CF-DA98DF169BBC}" dt="2020-06-04T01:13:57.702" v="677"/>
          <ac:inkMkLst>
            <pc:docMk/>
            <pc:sldMk cId="3630608280" sldId="272"/>
            <ac:inkMk id="274" creationId="{A58CE3FF-500D-4F0D-B341-A593495BE129}"/>
          </ac:inkMkLst>
        </pc:inkChg>
        <pc:inkChg chg="add">
          <ac:chgData name="Alonso Raúl Melgarejo Galván" userId="34f8e7f98b12fabf" providerId="LiveId" clId="{FD30FA29-A3C3-4DDE-A8CF-DA98DF169BBC}" dt="2020-06-04T01:13:51.487" v="676" actId="9405"/>
          <ac:inkMkLst>
            <pc:docMk/>
            <pc:sldMk cId="3630608280" sldId="272"/>
            <ac:inkMk id="276" creationId="{04EFA7F4-9353-4DD4-AA18-E3DB570A4B7D}"/>
          </ac:inkMkLst>
        </pc:inkChg>
        <pc:inkChg chg="add">
          <ac:chgData name="Alonso Raúl Melgarejo Galván" userId="34f8e7f98b12fabf" providerId="LiveId" clId="{FD30FA29-A3C3-4DDE-A8CF-DA98DF169BBC}" dt="2020-06-04T01:14:05.161" v="695" actId="9405"/>
          <ac:inkMkLst>
            <pc:docMk/>
            <pc:sldMk cId="3630608280" sldId="272"/>
            <ac:inkMk id="277" creationId="{2275080D-A5EE-4765-8861-CA70D8AAB88A}"/>
          </ac:inkMkLst>
        </pc:inkChg>
        <pc:inkChg chg="add mod">
          <ac:chgData name="Alonso Raúl Melgarejo Galván" userId="34f8e7f98b12fabf" providerId="LiveId" clId="{FD30FA29-A3C3-4DDE-A8CF-DA98DF169BBC}" dt="2020-06-04T01:17:26.338" v="793"/>
          <ac:inkMkLst>
            <pc:docMk/>
            <pc:sldMk cId="3630608280" sldId="272"/>
            <ac:inkMk id="278" creationId="{400A05F0-AC2D-4A36-B3F2-260F420494A4}"/>
          </ac:inkMkLst>
        </pc:inkChg>
        <pc:inkChg chg="add del mod">
          <ac:chgData name="Alonso Raúl Melgarejo Galván" userId="34f8e7f98b12fabf" providerId="LiveId" clId="{FD30FA29-A3C3-4DDE-A8CF-DA98DF169BBC}" dt="2020-06-04T01:16:54.261" v="780"/>
          <ac:inkMkLst>
            <pc:docMk/>
            <pc:sldMk cId="3630608280" sldId="272"/>
            <ac:inkMk id="280" creationId="{8FF6B577-8578-46CF-A8B1-F9A990C52F9A}"/>
          </ac:inkMkLst>
        </pc:inkChg>
        <pc:inkChg chg="add mod">
          <ac:chgData name="Alonso Raúl Melgarejo Galván" userId="34f8e7f98b12fabf" providerId="LiveId" clId="{FD30FA29-A3C3-4DDE-A8CF-DA98DF169BBC}" dt="2020-06-04T01:17:55.596" v="807"/>
          <ac:inkMkLst>
            <pc:docMk/>
            <pc:sldMk cId="3630608280" sldId="272"/>
            <ac:inkMk id="281" creationId="{445A6D6D-E672-4DCD-A07D-1F85746EB0D1}"/>
          </ac:inkMkLst>
        </pc:inkChg>
        <pc:inkChg chg="add mod">
          <ac:chgData name="Alonso Raúl Melgarejo Galván" userId="34f8e7f98b12fabf" providerId="LiveId" clId="{FD30FA29-A3C3-4DDE-A8CF-DA98DF169BBC}" dt="2020-06-04T01:17:55.596" v="807"/>
          <ac:inkMkLst>
            <pc:docMk/>
            <pc:sldMk cId="3630608280" sldId="272"/>
            <ac:inkMk id="282" creationId="{0E280DAA-01A8-4922-BAE0-98187C68DC0C}"/>
          </ac:inkMkLst>
        </pc:inkChg>
        <pc:inkChg chg="add del mod">
          <ac:chgData name="Alonso Raúl Melgarejo Galván" userId="34f8e7f98b12fabf" providerId="LiveId" clId="{FD30FA29-A3C3-4DDE-A8CF-DA98DF169BBC}" dt="2020-06-04T01:16:54.272" v="782"/>
          <ac:inkMkLst>
            <pc:docMk/>
            <pc:sldMk cId="3630608280" sldId="272"/>
            <ac:inkMk id="283" creationId="{E3EEFC0C-1A3C-49AB-8435-8200D80112A5}"/>
          </ac:inkMkLst>
        </pc:inkChg>
        <pc:inkChg chg="add mod">
          <ac:chgData name="Alonso Raúl Melgarejo Galván" userId="34f8e7f98b12fabf" providerId="LiveId" clId="{FD30FA29-A3C3-4DDE-A8CF-DA98DF169BBC}" dt="2020-06-04T01:17:55.596" v="807"/>
          <ac:inkMkLst>
            <pc:docMk/>
            <pc:sldMk cId="3630608280" sldId="272"/>
            <ac:inkMk id="285" creationId="{91CBAF07-D9C9-4F6A-97A1-7961936B6B31}"/>
          </ac:inkMkLst>
        </pc:inkChg>
        <pc:inkChg chg="add mod">
          <ac:chgData name="Alonso Raúl Melgarejo Galván" userId="34f8e7f98b12fabf" providerId="LiveId" clId="{FD30FA29-A3C3-4DDE-A8CF-DA98DF169BBC}" dt="2020-06-04T01:17:55.596" v="807"/>
          <ac:inkMkLst>
            <pc:docMk/>
            <pc:sldMk cId="3630608280" sldId="272"/>
            <ac:inkMk id="286" creationId="{940C192C-6784-4352-A0CD-4C8AC8DF516B}"/>
          </ac:inkMkLst>
        </pc:inkChg>
        <pc:inkChg chg="add mod">
          <ac:chgData name="Alonso Raúl Melgarejo Galván" userId="34f8e7f98b12fabf" providerId="LiveId" clId="{FD30FA29-A3C3-4DDE-A8CF-DA98DF169BBC}" dt="2020-06-04T01:17:55.596" v="807"/>
          <ac:inkMkLst>
            <pc:docMk/>
            <pc:sldMk cId="3630608280" sldId="272"/>
            <ac:inkMk id="287" creationId="{0BB6C5F9-FC56-4FA8-9EB9-9DF01929CB83}"/>
          </ac:inkMkLst>
        </pc:inkChg>
        <pc:inkChg chg="add mod">
          <ac:chgData name="Alonso Raúl Melgarejo Galván" userId="34f8e7f98b12fabf" providerId="LiveId" clId="{FD30FA29-A3C3-4DDE-A8CF-DA98DF169BBC}" dt="2020-06-04T01:17:55.596" v="807"/>
          <ac:inkMkLst>
            <pc:docMk/>
            <pc:sldMk cId="3630608280" sldId="272"/>
            <ac:inkMk id="288" creationId="{48CD2785-973F-4A1E-9035-49818511E95C}"/>
          </ac:inkMkLst>
        </pc:inkChg>
        <pc:inkChg chg="add mod">
          <ac:chgData name="Alonso Raúl Melgarejo Galván" userId="34f8e7f98b12fabf" providerId="LiveId" clId="{FD30FA29-A3C3-4DDE-A8CF-DA98DF169BBC}" dt="2020-06-04T01:17:55.596" v="807"/>
          <ac:inkMkLst>
            <pc:docMk/>
            <pc:sldMk cId="3630608280" sldId="272"/>
            <ac:inkMk id="289" creationId="{F489FE60-E4AC-479A-A660-CD5C808E409F}"/>
          </ac:inkMkLst>
        </pc:inkChg>
        <pc:inkChg chg="add mod">
          <ac:chgData name="Alonso Raúl Melgarejo Galván" userId="34f8e7f98b12fabf" providerId="LiveId" clId="{FD30FA29-A3C3-4DDE-A8CF-DA98DF169BBC}" dt="2020-06-04T01:17:55.596" v="807"/>
          <ac:inkMkLst>
            <pc:docMk/>
            <pc:sldMk cId="3630608280" sldId="272"/>
            <ac:inkMk id="290" creationId="{ABF8D064-EFB5-4C21-994D-C1448A7C9D62}"/>
          </ac:inkMkLst>
        </pc:inkChg>
        <pc:inkChg chg="add mod">
          <ac:chgData name="Alonso Raúl Melgarejo Galván" userId="34f8e7f98b12fabf" providerId="LiveId" clId="{FD30FA29-A3C3-4DDE-A8CF-DA98DF169BBC}" dt="2020-06-04T01:17:55.596" v="807"/>
          <ac:inkMkLst>
            <pc:docMk/>
            <pc:sldMk cId="3630608280" sldId="272"/>
            <ac:inkMk id="291" creationId="{1E13AF30-598A-4DF8-88B5-454FFB15E893}"/>
          </ac:inkMkLst>
        </pc:inkChg>
        <pc:inkChg chg="add mod">
          <ac:chgData name="Alonso Raúl Melgarejo Galván" userId="34f8e7f98b12fabf" providerId="LiveId" clId="{FD30FA29-A3C3-4DDE-A8CF-DA98DF169BBC}" dt="2020-06-04T01:17:55.596" v="807"/>
          <ac:inkMkLst>
            <pc:docMk/>
            <pc:sldMk cId="3630608280" sldId="272"/>
            <ac:inkMk id="292" creationId="{44E4A038-6612-4AA7-B12F-E9B3AF06695B}"/>
          </ac:inkMkLst>
        </pc:inkChg>
        <pc:inkChg chg="add mod">
          <ac:chgData name="Alonso Raúl Melgarejo Galván" userId="34f8e7f98b12fabf" providerId="LiveId" clId="{FD30FA29-A3C3-4DDE-A8CF-DA98DF169BBC}" dt="2020-06-04T01:17:55.596" v="807"/>
          <ac:inkMkLst>
            <pc:docMk/>
            <pc:sldMk cId="3630608280" sldId="272"/>
            <ac:inkMk id="294" creationId="{43F9712E-EEE6-4672-AA5C-B38E878274F1}"/>
          </ac:inkMkLst>
        </pc:inkChg>
        <pc:inkChg chg="add mod">
          <ac:chgData name="Alonso Raúl Melgarejo Galván" userId="34f8e7f98b12fabf" providerId="LiveId" clId="{FD30FA29-A3C3-4DDE-A8CF-DA98DF169BBC}" dt="2020-06-04T01:17:55.596" v="807"/>
          <ac:inkMkLst>
            <pc:docMk/>
            <pc:sldMk cId="3630608280" sldId="272"/>
            <ac:inkMk id="295" creationId="{91F5146E-066E-46FB-B791-775A798BEB64}"/>
          </ac:inkMkLst>
        </pc:inkChg>
        <pc:inkChg chg="add mod">
          <ac:chgData name="Alonso Raúl Melgarejo Galván" userId="34f8e7f98b12fabf" providerId="LiveId" clId="{FD30FA29-A3C3-4DDE-A8CF-DA98DF169BBC}" dt="2020-06-04T01:17:55.596" v="807"/>
          <ac:inkMkLst>
            <pc:docMk/>
            <pc:sldMk cId="3630608280" sldId="272"/>
            <ac:inkMk id="297" creationId="{DA46567C-89C8-4E10-8249-9548613CD182}"/>
          </ac:inkMkLst>
        </pc:inkChg>
        <pc:inkChg chg="add mod">
          <ac:chgData name="Alonso Raúl Melgarejo Galván" userId="34f8e7f98b12fabf" providerId="LiveId" clId="{FD30FA29-A3C3-4DDE-A8CF-DA98DF169BBC}" dt="2020-06-04T01:17:55.596" v="807"/>
          <ac:inkMkLst>
            <pc:docMk/>
            <pc:sldMk cId="3630608280" sldId="272"/>
            <ac:inkMk id="298" creationId="{CC458D4D-959A-4043-B3AF-C45ECFD78D3C}"/>
          </ac:inkMkLst>
        </pc:inkChg>
        <pc:inkChg chg="add mod">
          <ac:chgData name="Alonso Raúl Melgarejo Galván" userId="34f8e7f98b12fabf" providerId="LiveId" clId="{FD30FA29-A3C3-4DDE-A8CF-DA98DF169BBC}" dt="2020-06-04T01:17:55.596" v="807"/>
          <ac:inkMkLst>
            <pc:docMk/>
            <pc:sldMk cId="3630608280" sldId="272"/>
            <ac:inkMk id="299" creationId="{87E56664-21F4-4301-8E37-21C9B1A231AE}"/>
          </ac:inkMkLst>
        </pc:inkChg>
        <pc:inkChg chg="add mod">
          <ac:chgData name="Alonso Raúl Melgarejo Galván" userId="34f8e7f98b12fabf" providerId="LiveId" clId="{FD30FA29-A3C3-4DDE-A8CF-DA98DF169BBC}" dt="2020-06-04T01:17:55.596" v="807"/>
          <ac:inkMkLst>
            <pc:docMk/>
            <pc:sldMk cId="3630608280" sldId="272"/>
            <ac:inkMk id="300" creationId="{44459C35-C58E-4615-9822-526C163741E2}"/>
          </ac:inkMkLst>
        </pc:inkChg>
        <pc:inkChg chg="add mod">
          <ac:chgData name="Alonso Raúl Melgarejo Galván" userId="34f8e7f98b12fabf" providerId="LiveId" clId="{FD30FA29-A3C3-4DDE-A8CF-DA98DF169BBC}" dt="2020-06-04T01:17:55.596" v="807"/>
          <ac:inkMkLst>
            <pc:docMk/>
            <pc:sldMk cId="3630608280" sldId="272"/>
            <ac:inkMk id="301" creationId="{641B6838-3BEC-46AF-B634-067D66C27A4F}"/>
          </ac:inkMkLst>
        </pc:inkChg>
        <pc:inkChg chg="add mod">
          <ac:chgData name="Alonso Raúl Melgarejo Galván" userId="34f8e7f98b12fabf" providerId="LiveId" clId="{FD30FA29-A3C3-4DDE-A8CF-DA98DF169BBC}" dt="2020-06-04T01:17:55.596" v="807"/>
          <ac:inkMkLst>
            <pc:docMk/>
            <pc:sldMk cId="3630608280" sldId="272"/>
            <ac:inkMk id="302" creationId="{B4D2E0CB-97D3-4174-8166-5C0441FAA18C}"/>
          </ac:inkMkLst>
        </pc:inkChg>
        <pc:inkChg chg="add mod">
          <ac:chgData name="Alonso Raúl Melgarejo Galván" userId="34f8e7f98b12fabf" providerId="LiveId" clId="{FD30FA29-A3C3-4DDE-A8CF-DA98DF169BBC}" dt="2020-06-04T01:17:55.596" v="807"/>
          <ac:inkMkLst>
            <pc:docMk/>
            <pc:sldMk cId="3630608280" sldId="272"/>
            <ac:inkMk id="303" creationId="{B9057BE2-BDF7-4E48-AF6F-994C145E1FB0}"/>
          </ac:inkMkLst>
        </pc:inkChg>
        <pc:inkChg chg="add mod">
          <ac:chgData name="Alonso Raúl Melgarejo Galván" userId="34f8e7f98b12fabf" providerId="LiveId" clId="{FD30FA29-A3C3-4DDE-A8CF-DA98DF169BBC}" dt="2020-06-04T01:17:55.596" v="807"/>
          <ac:inkMkLst>
            <pc:docMk/>
            <pc:sldMk cId="3630608280" sldId="272"/>
            <ac:inkMk id="304" creationId="{2CAA492C-8722-49C1-81D6-75487B046085}"/>
          </ac:inkMkLst>
        </pc:inkChg>
        <pc:inkChg chg="add del mod">
          <ac:chgData name="Alonso Raúl Melgarejo Galván" userId="34f8e7f98b12fabf" providerId="LiveId" clId="{FD30FA29-A3C3-4DDE-A8CF-DA98DF169BBC}" dt="2020-06-04T01:16:54.232" v="777"/>
          <ac:inkMkLst>
            <pc:docMk/>
            <pc:sldMk cId="3630608280" sldId="272"/>
            <ac:inkMk id="306" creationId="{22084A87-0857-4349-9532-0330951FD868}"/>
          </ac:inkMkLst>
        </pc:inkChg>
        <pc:inkChg chg="add del mod">
          <ac:chgData name="Alonso Raúl Melgarejo Galván" userId="34f8e7f98b12fabf" providerId="LiveId" clId="{FD30FA29-A3C3-4DDE-A8CF-DA98DF169BBC}" dt="2020-06-04T01:16:55.335" v="785"/>
          <ac:inkMkLst>
            <pc:docMk/>
            <pc:sldMk cId="3630608280" sldId="272"/>
            <ac:inkMk id="307" creationId="{F8CC5E78-BC1C-4651-8FE2-8D8246A90EC9}"/>
          </ac:inkMkLst>
        </pc:inkChg>
        <pc:inkChg chg="add del mod">
          <ac:chgData name="Alonso Raúl Melgarejo Galván" userId="34f8e7f98b12fabf" providerId="LiveId" clId="{FD30FA29-A3C3-4DDE-A8CF-DA98DF169BBC}" dt="2020-06-04T01:16:55.823" v="787"/>
          <ac:inkMkLst>
            <pc:docMk/>
            <pc:sldMk cId="3630608280" sldId="272"/>
            <ac:inkMk id="308" creationId="{1A98A9E1-35E9-4909-9534-4A017BA9F763}"/>
          </ac:inkMkLst>
        </pc:inkChg>
        <pc:inkChg chg="add del mod">
          <ac:chgData name="Alonso Raúl Melgarejo Galván" userId="34f8e7f98b12fabf" providerId="LiveId" clId="{FD30FA29-A3C3-4DDE-A8CF-DA98DF169BBC}" dt="2020-06-04T01:16:56.640" v="789"/>
          <ac:inkMkLst>
            <pc:docMk/>
            <pc:sldMk cId="3630608280" sldId="272"/>
            <ac:inkMk id="309" creationId="{A72ABD0D-7692-422C-8B04-AC6B2311E2C4}"/>
          </ac:inkMkLst>
        </pc:inkChg>
        <pc:inkChg chg="add del mod">
          <ac:chgData name="Alonso Raúl Melgarejo Galván" userId="34f8e7f98b12fabf" providerId="LiveId" clId="{FD30FA29-A3C3-4DDE-A8CF-DA98DF169BBC}" dt="2020-06-04T01:16:56.903" v="790"/>
          <ac:inkMkLst>
            <pc:docMk/>
            <pc:sldMk cId="3630608280" sldId="272"/>
            <ac:inkMk id="310" creationId="{BF8176A0-5214-49E0-B1E1-ADCE524BB7EB}"/>
          </ac:inkMkLst>
        </pc:inkChg>
        <pc:inkChg chg="add mod">
          <ac:chgData name="Alonso Raúl Melgarejo Galván" userId="34f8e7f98b12fabf" providerId="LiveId" clId="{FD30FA29-A3C3-4DDE-A8CF-DA98DF169BBC}" dt="2020-06-04T01:17:55.596" v="807"/>
          <ac:inkMkLst>
            <pc:docMk/>
            <pc:sldMk cId="3630608280" sldId="272"/>
            <ac:inkMk id="311" creationId="{A42CA62D-69AA-4765-B6CD-A939EFBBC30A}"/>
          </ac:inkMkLst>
        </pc:inkChg>
        <pc:inkChg chg="add mod">
          <ac:chgData name="Alonso Raúl Melgarejo Galván" userId="34f8e7f98b12fabf" providerId="LiveId" clId="{FD30FA29-A3C3-4DDE-A8CF-DA98DF169BBC}" dt="2020-06-04T01:17:55.596" v="807"/>
          <ac:inkMkLst>
            <pc:docMk/>
            <pc:sldMk cId="3630608280" sldId="272"/>
            <ac:inkMk id="312" creationId="{8B2DCC64-BB7F-4DCE-91DB-F4E63D403517}"/>
          </ac:inkMkLst>
        </pc:inkChg>
        <pc:inkChg chg="add mod">
          <ac:chgData name="Alonso Raúl Melgarejo Galván" userId="34f8e7f98b12fabf" providerId="LiveId" clId="{FD30FA29-A3C3-4DDE-A8CF-DA98DF169BBC}" dt="2020-06-04T01:17:55.596" v="807"/>
          <ac:inkMkLst>
            <pc:docMk/>
            <pc:sldMk cId="3630608280" sldId="272"/>
            <ac:inkMk id="313" creationId="{448D8E50-8102-493E-91A5-EAF11CE66CF1}"/>
          </ac:inkMkLst>
        </pc:inkChg>
        <pc:inkChg chg="add del mod">
          <ac:chgData name="Alonso Raúl Melgarejo Galván" userId="34f8e7f98b12fabf" providerId="LiveId" clId="{FD30FA29-A3C3-4DDE-A8CF-DA98DF169BBC}" dt="2020-06-04T01:16:54.902" v="784"/>
          <ac:inkMkLst>
            <pc:docMk/>
            <pc:sldMk cId="3630608280" sldId="272"/>
            <ac:inkMk id="314" creationId="{5B6A2A81-FD82-4619-BD26-74CCBC224EEC}"/>
          </ac:inkMkLst>
        </pc:inkChg>
        <pc:inkChg chg="add mod">
          <ac:chgData name="Alonso Raúl Melgarejo Galván" userId="34f8e7f98b12fabf" providerId="LiveId" clId="{FD30FA29-A3C3-4DDE-A8CF-DA98DF169BBC}" dt="2020-06-04T01:17:55.596" v="807"/>
          <ac:inkMkLst>
            <pc:docMk/>
            <pc:sldMk cId="3630608280" sldId="272"/>
            <ac:inkMk id="315" creationId="{BF39C738-0250-4CE0-9E8C-F259952516F5}"/>
          </ac:inkMkLst>
        </pc:inkChg>
        <pc:inkChg chg="add mod">
          <ac:chgData name="Alonso Raúl Melgarejo Galván" userId="34f8e7f98b12fabf" providerId="LiveId" clId="{FD30FA29-A3C3-4DDE-A8CF-DA98DF169BBC}" dt="2020-06-04T01:17:55.596" v="807"/>
          <ac:inkMkLst>
            <pc:docMk/>
            <pc:sldMk cId="3630608280" sldId="272"/>
            <ac:inkMk id="317" creationId="{B9CC6780-BF60-4091-B837-B0DB71348124}"/>
          </ac:inkMkLst>
        </pc:inkChg>
        <pc:inkChg chg="add mod">
          <ac:chgData name="Alonso Raúl Melgarejo Galván" userId="34f8e7f98b12fabf" providerId="LiveId" clId="{FD30FA29-A3C3-4DDE-A8CF-DA98DF169BBC}" dt="2020-06-04T01:17:55.596" v="807"/>
          <ac:inkMkLst>
            <pc:docMk/>
            <pc:sldMk cId="3630608280" sldId="272"/>
            <ac:inkMk id="318" creationId="{A63CB6AE-98AF-4811-AEC1-11D9B01C78E7}"/>
          </ac:inkMkLst>
        </pc:inkChg>
        <pc:inkChg chg="add mod">
          <ac:chgData name="Alonso Raúl Melgarejo Galván" userId="34f8e7f98b12fabf" providerId="LiveId" clId="{FD30FA29-A3C3-4DDE-A8CF-DA98DF169BBC}" dt="2020-06-04T01:17:55.596" v="807"/>
          <ac:inkMkLst>
            <pc:docMk/>
            <pc:sldMk cId="3630608280" sldId="272"/>
            <ac:inkMk id="319" creationId="{D5EFFF7C-C19C-4FE8-AFBD-16A50E651A96}"/>
          </ac:inkMkLst>
        </pc:inkChg>
        <pc:inkChg chg="add del mod">
          <ac:chgData name="Alonso Raúl Melgarejo Galván" userId="34f8e7f98b12fabf" providerId="LiveId" clId="{FD30FA29-A3C3-4DDE-A8CF-DA98DF169BBC}" dt="2020-06-04T01:16:57.153" v="791"/>
          <ac:inkMkLst>
            <pc:docMk/>
            <pc:sldMk cId="3630608280" sldId="272"/>
            <ac:inkMk id="320" creationId="{837556C5-0EFB-4FBB-876B-A6CEB96F36AF}"/>
          </ac:inkMkLst>
        </pc:inkChg>
        <pc:inkChg chg="add del mod">
          <ac:chgData name="Alonso Raúl Melgarejo Galván" userId="34f8e7f98b12fabf" providerId="LiveId" clId="{FD30FA29-A3C3-4DDE-A8CF-DA98DF169BBC}" dt="2020-06-04T01:16:55.566" v="786"/>
          <ac:inkMkLst>
            <pc:docMk/>
            <pc:sldMk cId="3630608280" sldId="272"/>
            <ac:inkMk id="321" creationId="{3E1EDF30-99A5-4E24-B385-E921F873F26E}"/>
          </ac:inkMkLst>
        </pc:inkChg>
        <pc:inkChg chg="add del mod">
          <ac:chgData name="Alonso Raúl Melgarejo Galván" userId="34f8e7f98b12fabf" providerId="LiveId" clId="{FD30FA29-A3C3-4DDE-A8CF-DA98DF169BBC}" dt="2020-06-04T01:16:56.053" v="788"/>
          <ac:inkMkLst>
            <pc:docMk/>
            <pc:sldMk cId="3630608280" sldId="272"/>
            <ac:inkMk id="322" creationId="{3264A9B8-66E5-4D9C-B2A5-E0D630A97EB7}"/>
          </ac:inkMkLst>
        </pc:inkChg>
        <pc:inkChg chg="add del mod">
          <ac:chgData name="Alonso Raúl Melgarejo Galván" userId="34f8e7f98b12fabf" providerId="LiveId" clId="{FD30FA29-A3C3-4DDE-A8CF-DA98DF169BBC}" dt="2020-06-04T01:16:54.633" v="783"/>
          <ac:inkMkLst>
            <pc:docMk/>
            <pc:sldMk cId="3630608280" sldId="272"/>
            <ac:inkMk id="323" creationId="{A9BAB2A2-A039-4B55-BD6F-D5766BA2EED0}"/>
          </ac:inkMkLst>
        </pc:inkChg>
        <pc:inkChg chg="add del mod">
          <ac:chgData name="Alonso Raúl Melgarejo Galván" userId="34f8e7f98b12fabf" providerId="LiveId" clId="{FD30FA29-A3C3-4DDE-A8CF-DA98DF169BBC}" dt="2020-06-04T01:16:54.267" v="781"/>
          <ac:inkMkLst>
            <pc:docMk/>
            <pc:sldMk cId="3630608280" sldId="272"/>
            <ac:inkMk id="324" creationId="{E1067F10-8D72-4F22-8BAE-C6CC98547F41}"/>
          </ac:inkMkLst>
        </pc:inkChg>
        <pc:inkChg chg="add del mod">
          <ac:chgData name="Alonso Raúl Melgarejo Galván" userId="34f8e7f98b12fabf" providerId="LiveId" clId="{FD30FA29-A3C3-4DDE-A8CF-DA98DF169BBC}" dt="2020-06-04T01:16:54.253" v="779"/>
          <ac:inkMkLst>
            <pc:docMk/>
            <pc:sldMk cId="3630608280" sldId="272"/>
            <ac:inkMk id="326" creationId="{61BDBDD2-F4FA-4DC8-A8E1-97DFA1DA2196}"/>
          </ac:inkMkLst>
        </pc:inkChg>
        <pc:inkChg chg="add del mod">
          <ac:chgData name="Alonso Raúl Melgarejo Galván" userId="34f8e7f98b12fabf" providerId="LiveId" clId="{FD30FA29-A3C3-4DDE-A8CF-DA98DF169BBC}" dt="2020-06-04T01:16:54.242" v="778"/>
          <ac:inkMkLst>
            <pc:docMk/>
            <pc:sldMk cId="3630608280" sldId="272"/>
            <ac:inkMk id="328" creationId="{E0F490A6-BA60-4B92-A08A-3293CC317C2F}"/>
          </ac:inkMkLst>
        </pc:inkChg>
        <pc:inkChg chg="add del mod">
          <ac:chgData name="Alonso Raúl Melgarejo Galván" userId="34f8e7f98b12fabf" providerId="LiveId" clId="{FD30FA29-A3C3-4DDE-A8CF-DA98DF169BBC}" dt="2020-06-04T01:16:54.224" v="776"/>
          <ac:inkMkLst>
            <pc:docMk/>
            <pc:sldMk cId="3630608280" sldId="272"/>
            <ac:inkMk id="329" creationId="{3AA78FA9-2575-4861-BF88-2CF11D110A01}"/>
          </ac:inkMkLst>
        </pc:inkChg>
        <pc:inkChg chg="add mod">
          <ac:chgData name="Alonso Raúl Melgarejo Galván" userId="34f8e7f98b12fabf" providerId="LiveId" clId="{FD30FA29-A3C3-4DDE-A8CF-DA98DF169BBC}" dt="2020-06-04T01:17:55.596" v="807"/>
          <ac:inkMkLst>
            <pc:docMk/>
            <pc:sldMk cId="3630608280" sldId="272"/>
            <ac:inkMk id="331" creationId="{FA28AD6B-E349-48E3-935D-E749DDFD123E}"/>
          </ac:inkMkLst>
        </pc:inkChg>
        <pc:inkChg chg="add mod">
          <ac:chgData name="Alonso Raúl Melgarejo Galván" userId="34f8e7f98b12fabf" providerId="LiveId" clId="{FD30FA29-A3C3-4DDE-A8CF-DA98DF169BBC}" dt="2020-06-04T01:17:55.596" v="807"/>
          <ac:inkMkLst>
            <pc:docMk/>
            <pc:sldMk cId="3630608280" sldId="272"/>
            <ac:inkMk id="332" creationId="{E87E755E-86AD-4168-99D1-01A4B0ECAAED}"/>
          </ac:inkMkLst>
        </pc:inkChg>
        <pc:inkChg chg="add mod">
          <ac:chgData name="Alonso Raúl Melgarejo Galván" userId="34f8e7f98b12fabf" providerId="LiveId" clId="{FD30FA29-A3C3-4DDE-A8CF-DA98DF169BBC}" dt="2020-06-04T01:17:55.596" v="807"/>
          <ac:inkMkLst>
            <pc:docMk/>
            <pc:sldMk cId="3630608280" sldId="272"/>
            <ac:inkMk id="333" creationId="{A11839CB-00FD-458C-84DD-3808CC87B217}"/>
          </ac:inkMkLst>
        </pc:inkChg>
        <pc:inkChg chg="add mod">
          <ac:chgData name="Alonso Raúl Melgarejo Galván" userId="34f8e7f98b12fabf" providerId="LiveId" clId="{FD30FA29-A3C3-4DDE-A8CF-DA98DF169BBC}" dt="2020-06-04T01:17:55.596" v="807"/>
          <ac:inkMkLst>
            <pc:docMk/>
            <pc:sldMk cId="3630608280" sldId="272"/>
            <ac:inkMk id="334" creationId="{14ECA875-28B6-4C41-B6BB-42EA81093D83}"/>
          </ac:inkMkLst>
        </pc:inkChg>
        <pc:inkChg chg="add mod">
          <ac:chgData name="Alonso Raúl Melgarejo Galván" userId="34f8e7f98b12fabf" providerId="LiveId" clId="{FD30FA29-A3C3-4DDE-A8CF-DA98DF169BBC}" dt="2020-06-04T01:17:55.596" v="807"/>
          <ac:inkMkLst>
            <pc:docMk/>
            <pc:sldMk cId="3630608280" sldId="272"/>
            <ac:inkMk id="335" creationId="{B2B2695A-4434-4446-BD61-5DDBC414972F}"/>
          </ac:inkMkLst>
        </pc:inkChg>
        <pc:inkChg chg="add mod">
          <ac:chgData name="Alonso Raúl Melgarejo Galván" userId="34f8e7f98b12fabf" providerId="LiveId" clId="{FD30FA29-A3C3-4DDE-A8CF-DA98DF169BBC}" dt="2020-06-04T01:17:26.338" v="793"/>
          <ac:inkMkLst>
            <pc:docMk/>
            <pc:sldMk cId="3630608280" sldId="272"/>
            <ac:inkMk id="337" creationId="{F1E773D2-EF32-4D7A-B60A-9F385445D2F5}"/>
          </ac:inkMkLst>
        </pc:inkChg>
        <pc:inkChg chg="add mod">
          <ac:chgData name="Alonso Raúl Melgarejo Galván" userId="34f8e7f98b12fabf" providerId="LiveId" clId="{FD30FA29-A3C3-4DDE-A8CF-DA98DF169BBC}" dt="2020-06-04T01:17:31.311" v="798"/>
          <ac:inkMkLst>
            <pc:docMk/>
            <pc:sldMk cId="3630608280" sldId="272"/>
            <ac:inkMk id="339" creationId="{3C940235-AB27-4A8A-A6C7-AE9EBCC3E27C}"/>
          </ac:inkMkLst>
        </pc:inkChg>
        <pc:inkChg chg="add mod">
          <ac:chgData name="Alonso Raúl Melgarejo Galván" userId="34f8e7f98b12fabf" providerId="LiveId" clId="{FD30FA29-A3C3-4DDE-A8CF-DA98DF169BBC}" dt="2020-06-04T01:17:55.596" v="807"/>
          <ac:inkMkLst>
            <pc:docMk/>
            <pc:sldMk cId="3630608280" sldId="272"/>
            <ac:inkMk id="341" creationId="{C80C0BE4-FB17-4915-AE96-B185E1FB8ED7}"/>
          </ac:inkMkLst>
        </pc:inkChg>
        <pc:inkChg chg="add mod">
          <ac:chgData name="Alonso Raúl Melgarejo Galván" userId="34f8e7f98b12fabf" providerId="LiveId" clId="{FD30FA29-A3C3-4DDE-A8CF-DA98DF169BBC}" dt="2020-06-04T01:17:55.596" v="807"/>
          <ac:inkMkLst>
            <pc:docMk/>
            <pc:sldMk cId="3630608280" sldId="272"/>
            <ac:inkMk id="342" creationId="{BB72C3E5-2E96-439F-B2A6-50E429F6975A}"/>
          </ac:inkMkLst>
        </pc:inkChg>
        <pc:inkChg chg="add mod">
          <ac:chgData name="Alonso Raúl Melgarejo Galván" userId="34f8e7f98b12fabf" providerId="LiveId" clId="{FD30FA29-A3C3-4DDE-A8CF-DA98DF169BBC}" dt="2020-06-04T01:17:55.596" v="807"/>
          <ac:inkMkLst>
            <pc:docMk/>
            <pc:sldMk cId="3630608280" sldId="272"/>
            <ac:inkMk id="343" creationId="{8CA1D51B-AE4F-400C-ABB7-BB23855C2147}"/>
          </ac:inkMkLst>
        </pc:inkChg>
        <pc:inkChg chg="add mod">
          <ac:chgData name="Alonso Raúl Melgarejo Galván" userId="34f8e7f98b12fabf" providerId="LiveId" clId="{FD30FA29-A3C3-4DDE-A8CF-DA98DF169BBC}" dt="2020-06-04T01:17:55.596" v="807"/>
          <ac:inkMkLst>
            <pc:docMk/>
            <pc:sldMk cId="3630608280" sldId="272"/>
            <ac:inkMk id="344" creationId="{6D7632B4-1272-4AFC-B311-9B34AB579187}"/>
          </ac:inkMkLst>
        </pc:inkChg>
        <pc:inkChg chg="add mod">
          <ac:chgData name="Alonso Raúl Melgarejo Galván" userId="34f8e7f98b12fabf" providerId="LiveId" clId="{FD30FA29-A3C3-4DDE-A8CF-DA98DF169BBC}" dt="2020-06-04T01:17:55.596" v="807"/>
          <ac:inkMkLst>
            <pc:docMk/>
            <pc:sldMk cId="3630608280" sldId="272"/>
            <ac:inkMk id="346" creationId="{5280F175-E3DF-401F-8B37-6A6AF1E4B371}"/>
          </ac:inkMkLst>
        </pc:inkChg>
        <pc:inkChg chg="add mod">
          <ac:chgData name="Alonso Raúl Melgarejo Galván" userId="34f8e7f98b12fabf" providerId="LiveId" clId="{FD30FA29-A3C3-4DDE-A8CF-DA98DF169BBC}" dt="2020-06-04T01:17:55.596" v="807"/>
          <ac:inkMkLst>
            <pc:docMk/>
            <pc:sldMk cId="3630608280" sldId="272"/>
            <ac:inkMk id="347" creationId="{07B0AB25-DFEE-4308-88FC-9971E4475E06}"/>
          </ac:inkMkLst>
        </pc:inkChg>
        <pc:inkChg chg="add mod">
          <ac:chgData name="Alonso Raúl Melgarejo Galván" userId="34f8e7f98b12fabf" providerId="LiveId" clId="{FD30FA29-A3C3-4DDE-A8CF-DA98DF169BBC}" dt="2020-06-04T01:17:55.596" v="807"/>
          <ac:inkMkLst>
            <pc:docMk/>
            <pc:sldMk cId="3630608280" sldId="272"/>
            <ac:inkMk id="348" creationId="{1F8D8ED2-7C3E-406D-A1E5-7C2E66D847A8}"/>
          </ac:inkMkLst>
        </pc:inkChg>
        <pc:inkChg chg="add mod">
          <ac:chgData name="Alonso Raúl Melgarejo Galván" userId="34f8e7f98b12fabf" providerId="LiveId" clId="{FD30FA29-A3C3-4DDE-A8CF-DA98DF169BBC}" dt="2020-06-04T01:17:55.596" v="807"/>
          <ac:inkMkLst>
            <pc:docMk/>
            <pc:sldMk cId="3630608280" sldId="272"/>
            <ac:inkMk id="349" creationId="{E234896F-7542-4B75-9F16-F9F92411B92B}"/>
          </ac:inkMkLst>
        </pc:inkChg>
        <pc:inkChg chg="add mod">
          <ac:chgData name="Alonso Raúl Melgarejo Galván" userId="34f8e7f98b12fabf" providerId="LiveId" clId="{FD30FA29-A3C3-4DDE-A8CF-DA98DF169BBC}" dt="2020-06-04T01:17:55.596" v="807"/>
          <ac:inkMkLst>
            <pc:docMk/>
            <pc:sldMk cId="3630608280" sldId="272"/>
            <ac:inkMk id="351" creationId="{4C05E772-0A3E-4C94-ADA9-996F7DA41DDF}"/>
          </ac:inkMkLst>
        </pc:inkChg>
        <pc:inkChg chg="add mod">
          <ac:chgData name="Alonso Raúl Melgarejo Galván" userId="34f8e7f98b12fabf" providerId="LiveId" clId="{FD30FA29-A3C3-4DDE-A8CF-DA98DF169BBC}" dt="2020-06-04T01:17:55.596" v="807"/>
          <ac:inkMkLst>
            <pc:docMk/>
            <pc:sldMk cId="3630608280" sldId="272"/>
            <ac:inkMk id="352" creationId="{C274E93C-3241-45F5-9D6A-E4376218DE6C}"/>
          </ac:inkMkLst>
        </pc:inkChg>
        <pc:inkChg chg="add mod">
          <ac:chgData name="Alonso Raúl Melgarejo Galván" userId="34f8e7f98b12fabf" providerId="LiveId" clId="{FD30FA29-A3C3-4DDE-A8CF-DA98DF169BBC}" dt="2020-06-04T01:17:55.596" v="807"/>
          <ac:inkMkLst>
            <pc:docMk/>
            <pc:sldMk cId="3630608280" sldId="272"/>
            <ac:inkMk id="353" creationId="{0B43FBBA-3F07-4214-B2FD-49FDEF6E046A}"/>
          </ac:inkMkLst>
        </pc:inkChg>
        <pc:inkChg chg="add mod">
          <ac:chgData name="Alonso Raúl Melgarejo Galván" userId="34f8e7f98b12fabf" providerId="LiveId" clId="{FD30FA29-A3C3-4DDE-A8CF-DA98DF169BBC}" dt="2020-06-04T01:18:17.570" v="823"/>
          <ac:inkMkLst>
            <pc:docMk/>
            <pc:sldMk cId="3630608280" sldId="272"/>
            <ac:inkMk id="355" creationId="{E81FEECE-7D25-4203-8B12-D02259A9270D}"/>
          </ac:inkMkLst>
        </pc:inkChg>
        <pc:inkChg chg="add mod">
          <ac:chgData name="Alonso Raúl Melgarejo Galván" userId="34f8e7f98b12fabf" providerId="LiveId" clId="{FD30FA29-A3C3-4DDE-A8CF-DA98DF169BBC}" dt="2020-06-04T01:18:17.570" v="823"/>
          <ac:inkMkLst>
            <pc:docMk/>
            <pc:sldMk cId="3630608280" sldId="272"/>
            <ac:inkMk id="356" creationId="{2B73B233-6B59-4AF0-BB94-7C81FCDDB50E}"/>
          </ac:inkMkLst>
        </pc:inkChg>
        <pc:inkChg chg="add mod">
          <ac:chgData name="Alonso Raúl Melgarejo Galván" userId="34f8e7f98b12fabf" providerId="LiveId" clId="{FD30FA29-A3C3-4DDE-A8CF-DA98DF169BBC}" dt="2020-06-04T01:18:17.570" v="823"/>
          <ac:inkMkLst>
            <pc:docMk/>
            <pc:sldMk cId="3630608280" sldId="272"/>
            <ac:inkMk id="357" creationId="{1DAD650D-2AAC-43A9-8312-750904FA32C9}"/>
          </ac:inkMkLst>
        </pc:inkChg>
        <pc:inkChg chg="add mod">
          <ac:chgData name="Alonso Raúl Melgarejo Galván" userId="34f8e7f98b12fabf" providerId="LiveId" clId="{FD30FA29-A3C3-4DDE-A8CF-DA98DF169BBC}" dt="2020-06-04T01:18:17.570" v="823"/>
          <ac:inkMkLst>
            <pc:docMk/>
            <pc:sldMk cId="3630608280" sldId="272"/>
            <ac:inkMk id="358" creationId="{22477794-0004-48FB-BD94-71BBDC65A600}"/>
          </ac:inkMkLst>
        </pc:inkChg>
        <pc:inkChg chg="add mod">
          <ac:chgData name="Alonso Raúl Melgarejo Galván" userId="34f8e7f98b12fabf" providerId="LiveId" clId="{FD30FA29-A3C3-4DDE-A8CF-DA98DF169BBC}" dt="2020-06-04T01:18:17.570" v="823"/>
          <ac:inkMkLst>
            <pc:docMk/>
            <pc:sldMk cId="3630608280" sldId="272"/>
            <ac:inkMk id="359" creationId="{774E496C-F6DE-420A-AD3D-DE57979420B2}"/>
          </ac:inkMkLst>
        </pc:inkChg>
        <pc:inkChg chg="add mod">
          <ac:chgData name="Alonso Raúl Melgarejo Galván" userId="34f8e7f98b12fabf" providerId="LiveId" clId="{FD30FA29-A3C3-4DDE-A8CF-DA98DF169BBC}" dt="2020-06-04T01:18:17.570" v="823"/>
          <ac:inkMkLst>
            <pc:docMk/>
            <pc:sldMk cId="3630608280" sldId="272"/>
            <ac:inkMk id="360" creationId="{9208EBA3-262A-4501-84C9-D48C5BC9DA41}"/>
          </ac:inkMkLst>
        </pc:inkChg>
        <pc:inkChg chg="add mod">
          <ac:chgData name="Alonso Raúl Melgarejo Galván" userId="34f8e7f98b12fabf" providerId="LiveId" clId="{FD30FA29-A3C3-4DDE-A8CF-DA98DF169BBC}" dt="2020-06-04T01:18:17.570" v="823"/>
          <ac:inkMkLst>
            <pc:docMk/>
            <pc:sldMk cId="3630608280" sldId="272"/>
            <ac:inkMk id="361" creationId="{FCDF0ACD-9FB1-4290-A826-01A4ADF072E4}"/>
          </ac:inkMkLst>
        </pc:inkChg>
        <pc:inkChg chg="add mod">
          <ac:chgData name="Alonso Raúl Melgarejo Galván" userId="34f8e7f98b12fabf" providerId="LiveId" clId="{FD30FA29-A3C3-4DDE-A8CF-DA98DF169BBC}" dt="2020-06-04T01:18:17.570" v="823"/>
          <ac:inkMkLst>
            <pc:docMk/>
            <pc:sldMk cId="3630608280" sldId="272"/>
            <ac:inkMk id="362" creationId="{C4F08EA2-95E4-4CAF-9B8D-B97FC6003E50}"/>
          </ac:inkMkLst>
        </pc:inkChg>
        <pc:inkChg chg="add mod">
          <ac:chgData name="Alonso Raúl Melgarejo Galván" userId="34f8e7f98b12fabf" providerId="LiveId" clId="{FD30FA29-A3C3-4DDE-A8CF-DA98DF169BBC}" dt="2020-06-04T01:18:17.570" v="823"/>
          <ac:inkMkLst>
            <pc:docMk/>
            <pc:sldMk cId="3630608280" sldId="272"/>
            <ac:inkMk id="363" creationId="{D3F4787E-0493-45CA-887A-5DE8F1C6EDE7}"/>
          </ac:inkMkLst>
        </pc:inkChg>
        <pc:inkChg chg="add mod">
          <ac:chgData name="Alonso Raúl Melgarejo Galván" userId="34f8e7f98b12fabf" providerId="LiveId" clId="{FD30FA29-A3C3-4DDE-A8CF-DA98DF169BBC}" dt="2020-06-04T01:18:17.570" v="823"/>
          <ac:inkMkLst>
            <pc:docMk/>
            <pc:sldMk cId="3630608280" sldId="272"/>
            <ac:inkMk id="364" creationId="{86C0AB5D-8B0F-4DA9-907B-198D7ACF13E4}"/>
          </ac:inkMkLst>
        </pc:inkChg>
        <pc:inkChg chg="add mod">
          <ac:chgData name="Alonso Raúl Melgarejo Galván" userId="34f8e7f98b12fabf" providerId="LiveId" clId="{FD30FA29-A3C3-4DDE-A8CF-DA98DF169BBC}" dt="2020-06-04T01:18:17.570" v="823"/>
          <ac:inkMkLst>
            <pc:docMk/>
            <pc:sldMk cId="3630608280" sldId="272"/>
            <ac:inkMk id="365" creationId="{85CD5FD9-11C8-4FE1-B64E-BDBFEA2B3200}"/>
          </ac:inkMkLst>
        </pc:inkChg>
        <pc:inkChg chg="add mod">
          <ac:chgData name="Alonso Raúl Melgarejo Galván" userId="34f8e7f98b12fabf" providerId="LiveId" clId="{FD30FA29-A3C3-4DDE-A8CF-DA98DF169BBC}" dt="2020-06-04T01:18:17.570" v="823"/>
          <ac:inkMkLst>
            <pc:docMk/>
            <pc:sldMk cId="3630608280" sldId="272"/>
            <ac:inkMk id="366" creationId="{F7370482-2D06-473B-9C5C-CF5ADA56B2F2}"/>
          </ac:inkMkLst>
        </pc:inkChg>
        <pc:inkChg chg="add mod">
          <ac:chgData name="Alonso Raúl Melgarejo Galván" userId="34f8e7f98b12fabf" providerId="LiveId" clId="{FD30FA29-A3C3-4DDE-A8CF-DA98DF169BBC}" dt="2020-06-04T01:18:17.570" v="823"/>
          <ac:inkMkLst>
            <pc:docMk/>
            <pc:sldMk cId="3630608280" sldId="272"/>
            <ac:inkMk id="367" creationId="{6E76751A-206C-4976-8878-83092A851730}"/>
          </ac:inkMkLst>
        </pc:inkChg>
        <pc:inkChg chg="add mod">
          <ac:chgData name="Alonso Raúl Melgarejo Galván" userId="34f8e7f98b12fabf" providerId="LiveId" clId="{FD30FA29-A3C3-4DDE-A8CF-DA98DF169BBC}" dt="2020-06-04T01:18:17.570" v="823"/>
          <ac:inkMkLst>
            <pc:docMk/>
            <pc:sldMk cId="3630608280" sldId="272"/>
            <ac:inkMk id="368" creationId="{0B514BA1-D13E-4722-9199-17C84129067C}"/>
          </ac:inkMkLst>
        </pc:inkChg>
        <pc:inkChg chg="add mod">
          <ac:chgData name="Alonso Raúl Melgarejo Galván" userId="34f8e7f98b12fabf" providerId="LiveId" clId="{FD30FA29-A3C3-4DDE-A8CF-DA98DF169BBC}" dt="2020-06-04T01:18:17.570" v="823"/>
          <ac:inkMkLst>
            <pc:docMk/>
            <pc:sldMk cId="3630608280" sldId="272"/>
            <ac:inkMk id="369" creationId="{348BC485-42CF-4CEF-89B9-950531B6A68C}"/>
          </ac:inkMkLst>
        </pc:inkChg>
      </pc:sldChg>
      <pc:sldChg chg="addSp mod">
        <pc:chgData name="Alonso Raúl Melgarejo Galván" userId="34f8e7f98b12fabf" providerId="LiveId" clId="{FD30FA29-A3C3-4DDE-A8CF-DA98DF169BBC}" dt="2020-06-04T02:53:31.499" v="3195" actId="9405"/>
        <pc:sldMkLst>
          <pc:docMk/>
          <pc:sldMk cId="11525058" sldId="275"/>
        </pc:sldMkLst>
        <pc:inkChg chg="add">
          <ac:chgData name="Alonso Raúl Melgarejo Galván" userId="34f8e7f98b12fabf" providerId="LiveId" clId="{FD30FA29-A3C3-4DDE-A8CF-DA98DF169BBC}" dt="2020-06-04T02:52:49.423" v="3193" actId="9405"/>
          <ac:inkMkLst>
            <pc:docMk/>
            <pc:sldMk cId="11525058" sldId="275"/>
            <ac:inkMk id="5" creationId="{1789DC5B-B961-44EB-885C-FE625DFC1BDC}"/>
          </ac:inkMkLst>
        </pc:inkChg>
        <pc:inkChg chg="add">
          <ac:chgData name="Alonso Raúl Melgarejo Galván" userId="34f8e7f98b12fabf" providerId="LiveId" clId="{FD30FA29-A3C3-4DDE-A8CF-DA98DF169BBC}" dt="2020-06-04T02:53:20.178" v="3194" actId="9405"/>
          <ac:inkMkLst>
            <pc:docMk/>
            <pc:sldMk cId="11525058" sldId="275"/>
            <ac:inkMk id="6" creationId="{82CD737E-3936-443C-83E6-269849FE844E}"/>
          </ac:inkMkLst>
        </pc:inkChg>
        <pc:inkChg chg="add">
          <ac:chgData name="Alonso Raúl Melgarejo Galván" userId="34f8e7f98b12fabf" providerId="LiveId" clId="{FD30FA29-A3C3-4DDE-A8CF-DA98DF169BBC}" dt="2020-06-04T02:53:31.499" v="3195" actId="9405"/>
          <ac:inkMkLst>
            <pc:docMk/>
            <pc:sldMk cId="11525058" sldId="275"/>
            <ac:inkMk id="7" creationId="{8A13D7A9-E499-478D-A563-C89A87308DE0}"/>
          </ac:inkMkLst>
        </pc:inkChg>
      </pc:sldChg>
      <pc:sldChg chg="addSp delSp modSp mod">
        <pc:chgData name="Alonso Raúl Melgarejo Galván" userId="34f8e7f98b12fabf" providerId="LiveId" clId="{FD30FA29-A3C3-4DDE-A8CF-DA98DF169BBC}" dt="2020-06-04T01:20:47.739" v="872"/>
        <pc:sldMkLst>
          <pc:docMk/>
          <pc:sldMk cId="2780455476" sldId="293"/>
        </pc:sldMkLst>
        <pc:grpChg chg="del mod">
          <ac:chgData name="Alonso Raúl Melgarejo Galván" userId="34f8e7f98b12fabf" providerId="LiveId" clId="{FD30FA29-A3C3-4DDE-A8CF-DA98DF169BBC}" dt="2020-06-04T01:20:39.523" v="865"/>
          <ac:grpSpMkLst>
            <pc:docMk/>
            <pc:sldMk cId="2780455476" sldId="293"/>
            <ac:grpSpMk id="8" creationId="{70439D2E-77EB-47E7-9BD7-E573A9136FC3}"/>
          </ac:grpSpMkLst>
        </pc:grpChg>
        <pc:grpChg chg="del mod">
          <ac:chgData name="Alonso Raúl Melgarejo Galván" userId="34f8e7f98b12fabf" providerId="LiveId" clId="{FD30FA29-A3C3-4DDE-A8CF-DA98DF169BBC}" dt="2020-06-04T01:19:30.115" v="832"/>
          <ac:grpSpMkLst>
            <pc:docMk/>
            <pc:sldMk cId="2780455476" sldId="293"/>
            <ac:grpSpMk id="14" creationId="{D39348DD-534B-47C5-961B-0BF01972AD4A}"/>
          </ac:grpSpMkLst>
        </pc:grpChg>
        <pc:grpChg chg="del mod">
          <ac:chgData name="Alonso Raúl Melgarejo Galván" userId="34f8e7f98b12fabf" providerId="LiveId" clId="{FD30FA29-A3C3-4DDE-A8CF-DA98DF169BBC}" dt="2020-06-04T01:19:34.312" v="835"/>
          <ac:grpSpMkLst>
            <pc:docMk/>
            <pc:sldMk cId="2780455476" sldId="293"/>
            <ac:grpSpMk id="19" creationId="{E3902E6D-83A0-4E91-A172-5A3151D8E855}"/>
          </ac:grpSpMkLst>
        </pc:grpChg>
        <pc:grpChg chg="del mod">
          <ac:chgData name="Alonso Raúl Melgarejo Galván" userId="34f8e7f98b12fabf" providerId="LiveId" clId="{FD30FA29-A3C3-4DDE-A8CF-DA98DF169BBC}" dt="2020-06-04T01:19:37.815" v="837"/>
          <ac:grpSpMkLst>
            <pc:docMk/>
            <pc:sldMk cId="2780455476" sldId="293"/>
            <ac:grpSpMk id="22" creationId="{59FE19AE-CEA9-4AD8-A91C-DF081B89EDE8}"/>
          </ac:grpSpMkLst>
        </pc:grpChg>
        <pc:grpChg chg="del mod">
          <ac:chgData name="Alonso Raúl Melgarejo Galván" userId="34f8e7f98b12fabf" providerId="LiveId" clId="{FD30FA29-A3C3-4DDE-A8CF-DA98DF169BBC}" dt="2020-06-04T01:19:40.767" v="840"/>
          <ac:grpSpMkLst>
            <pc:docMk/>
            <pc:sldMk cId="2780455476" sldId="293"/>
            <ac:grpSpMk id="24" creationId="{E0589BD2-1032-4376-BEA8-FC313233B87A}"/>
          </ac:grpSpMkLst>
        </pc:grpChg>
        <pc:grpChg chg="del mod">
          <ac:chgData name="Alonso Raúl Melgarejo Galván" userId="34f8e7f98b12fabf" providerId="LiveId" clId="{FD30FA29-A3C3-4DDE-A8CF-DA98DF169BBC}" dt="2020-06-04T01:19:46.815" v="843"/>
          <ac:grpSpMkLst>
            <pc:docMk/>
            <pc:sldMk cId="2780455476" sldId="293"/>
            <ac:grpSpMk id="27" creationId="{05351758-BC5C-4A5F-8899-0AE9D661BD5A}"/>
          </ac:grpSpMkLst>
        </pc:grpChg>
        <pc:grpChg chg="del mod">
          <ac:chgData name="Alonso Raúl Melgarejo Galván" userId="34f8e7f98b12fabf" providerId="LiveId" clId="{FD30FA29-A3C3-4DDE-A8CF-DA98DF169BBC}" dt="2020-06-04T01:19:50.941" v="845"/>
          <ac:grpSpMkLst>
            <pc:docMk/>
            <pc:sldMk cId="2780455476" sldId="293"/>
            <ac:grpSpMk id="30" creationId="{BCEE5A72-2C54-480A-BEF8-79AA9C41FC03}"/>
          </ac:grpSpMkLst>
        </pc:grpChg>
        <pc:grpChg chg="del mod">
          <ac:chgData name="Alonso Raúl Melgarejo Galván" userId="34f8e7f98b12fabf" providerId="LiveId" clId="{FD30FA29-A3C3-4DDE-A8CF-DA98DF169BBC}" dt="2020-06-04T01:19:58.614" v="848"/>
          <ac:grpSpMkLst>
            <pc:docMk/>
            <pc:sldMk cId="2780455476" sldId="293"/>
            <ac:grpSpMk id="32" creationId="{545B639E-B73B-4FFA-9AE2-BC77F789CF05}"/>
          </ac:grpSpMkLst>
        </pc:grpChg>
        <pc:grpChg chg="del mod">
          <ac:chgData name="Alonso Raúl Melgarejo Galván" userId="34f8e7f98b12fabf" providerId="LiveId" clId="{FD30FA29-A3C3-4DDE-A8CF-DA98DF169BBC}" dt="2020-06-04T01:20:09.487" v="850"/>
          <ac:grpSpMkLst>
            <pc:docMk/>
            <pc:sldMk cId="2780455476" sldId="293"/>
            <ac:grpSpMk id="35" creationId="{0A00F5B2-B90F-4580-A1D2-A46F5051631F}"/>
          </ac:grpSpMkLst>
        </pc:grpChg>
        <pc:grpChg chg="del mod">
          <ac:chgData name="Alonso Raúl Melgarejo Galván" userId="34f8e7f98b12fabf" providerId="LiveId" clId="{FD30FA29-A3C3-4DDE-A8CF-DA98DF169BBC}" dt="2020-06-04T01:20:11.356" v="852"/>
          <ac:grpSpMkLst>
            <pc:docMk/>
            <pc:sldMk cId="2780455476" sldId="293"/>
            <ac:grpSpMk id="37" creationId="{8B8E775B-F430-4B13-85BC-4ABB6842BCE8}"/>
          </ac:grpSpMkLst>
        </pc:grpChg>
        <pc:grpChg chg="del mod">
          <ac:chgData name="Alonso Raúl Melgarejo Galván" userId="34f8e7f98b12fabf" providerId="LiveId" clId="{FD30FA29-A3C3-4DDE-A8CF-DA98DF169BBC}" dt="2020-06-04T01:20:18.347" v="856"/>
          <ac:grpSpMkLst>
            <pc:docMk/>
            <pc:sldMk cId="2780455476" sldId="293"/>
            <ac:grpSpMk id="39" creationId="{75859581-426C-4977-809A-1C8953B29661}"/>
          </ac:grpSpMkLst>
        </pc:grpChg>
        <pc:grpChg chg="del mod">
          <ac:chgData name="Alonso Raúl Melgarejo Galván" userId="34f8e7f98b12fabf" providerId="LiveId" clId="{FD30FA29-A3C3-4DDE-A8CF-DA98DF169BBC}" dt="2020-06-04T01:20:19.056" v="858"/>
          <ac:grpSpMkLst>
            <pc:docMk/>
            <pc:sldMk cId="2780455476" sldId="293"/>
            <ac:grpSpMk id="43" creationId="{F6D944A3-631D-489F-8724-2B5937A1A3F5}"/>
          </ac:grpSpMkLst>
        </pc:grpChg>
        <pc:grpChg chg="del mod">
          <ac:chgData name="Alonso Raúl Melgarejo Galván" userId="34f8e7f98b12fabf" providerId="LiveId" clId="{FD30FA29-A3C3-4DDE-A8CF-DA98DF169BBC}" dt="2020-06-04T01:20:23.269" v="860"/>
          <ac:grpSpMkLst>
            <pc:docMk/>
            <pc:sldMk cId="2780455476" sldId="293"/>
            <ac:grpSpMk id="45" creationId="{9334FF80-7E2B-4DD0-A87A-8570EE6C3FE8}"/>
          </ac:grpSpMkLst>
        </pc:grpChg>
        <pc:grpChg chg="del mod">
          <ac:chgData name="Alonso Raúl Melgarejo Galván" userId="34f8e7f98b12fabf" providerId="LiveId" clId="{FD30FA29-A3C3-4DDE-A8CF-DA98DF169BBC}" dt="2020-06-04T01:20:36.239" v="863"/>
          <ac:grpSpMkLst>
            <pc:docMk/>
            <pc:sldMk cId="2780455476" sldId="293"/>
            <ac:grpSpMk id="47" creationId="{D9A49162-0664-49F0-B07A-19AE551B6CA7}"/>
          </ac:grpSpMkLst>
        </pc:grpChg>
        <pc:grpChg chg="del mod">
          <ac:chgData name="Alonso Raúl Melgarejo Galván" userId="34f8e7f98b12fabf" providerId="LiveId" clId="{FD30FA29-A3C3-4DDE-A8CF-DA98DF169BBC}" dt="2020-06-04T01:20:39.523" v="865"/>
          <ac:grpSpMkLst>
            <pc:docMk/>
            <pc:sldMk cId="2780455476" sldId="293"/>
            <ac:grpSpMk id="50" creationId="{89BBC6DA-5593-4B83-986A-9B3E53FD1642}"/>
          </ac:grpSpMkLst>
        </pc:grpChg>
        <pc:grpChg chg="del mod">
          <ac:chgData name="Alonso Raúl Melgarejo Galván" userId="34f8e7f98b12fabf" providerId="LiveId" clId="{FD30FA29-A3C3-4DDE-A8CF-DA98DF169BBC}" dt="2020-06-04T01:20:42.524" v="868"/>
          <ac:grpSpMkLst>
            <pc:docMk/>
            <pc:sldMk cId="2780455476" sldId="293"/>
            <ac:grpSpMk id="52" creationId="{7EE18738-F370-40FE-8484-C19CE291A2ED}"/>
          </ac:grpSpMkLst>
        </pc:grpChg>
        <pc:grpChg chg="del mod">
          <ac:chgData name="Alonso Raúl Melgarejo Galván" userId="34f8e7f98b12fabf" providerId="LiveId" clId="{FD30FA29-A3C3-4DDE-A8CF-DA98DF169BBC}" dt="2020-06-04T01:20:47.739" v="872"/>
          <ac:grpSpMkLst>
            <pc:docMk/>
            <pc:sldMk cId="2780455476" sldId="293"/>
            <ac:grpSpMk id="55" creationId="{24BD5785-B826-4084-B9ED-F7BCFD533D30}"/>
          </ac:grpSpMkLst>
        </pc:grpChg>
        <pc:grpChg chg="mod">
          <ac:chgData name="Alonso Raúl Melgarejo Galván" userId="34f8e7f98b12fabf" providerId="LiveId" clId="{FD30FA29-A3C3-4DDE-A8CF-DA98DF169BBC}" dt="2020-06-04T01:20:47.739" v="872"/>
          <ac:grpSpMkLst>
            <pc:docMk/>
            <pc:sldMk cId="2780455476" sldId="293"/>
            <ac:grpSpMk id="59" creationId="{F4336E2A-E86E-4644-B724-7BFA6D5EC4FD}"/>
          </ac:grpSpMkLst>
        </pc:grpChg>
        <pc:inkChg chg="add mod">
          <ac:chgData name="Alonso Raúl Melgarejo Galván" userId="34f8e7f98b12fabf" providerId="LiveId" clId="{FD30FA29-A3C3-4DDE-A8CF-DA98DF169BBC}" dt="2020-06-04T01:20:47.739" v="872"/>
          <ac:inkMkLst>
            <pc:docMk/>
            <pc:sldMk cId="2780455476" sldId="293"/>
            <ac:inkMk id="3" creationId="{D7125064-20B9-4789-8EB8-5E18D8686670}"/>
          </ac:inkMkLst>
        </pc:inkChg>
        <pc:inkChg chg="add mod">
          <ac:chgData name="Alonso Raúl Melgarejo Galván" userId="34f8e7f98b12fabf" providerId="LiveId" clId="{FD30FA29-A3C3-4DDE-A8CF-DA98DF169BBC}" dt="2020-06-04T01:20:47.739" v="872"/>
          <ac:inkMkLst>
            <pc:docMk/>
            <pc:sldMk cId="2780455476" sldId="293"/>
            <ac:inkMk id="7" creationId="{3805556A-0973-4855-89C1-8BC8EA95F1A0}"/>
          </ac:inkMkLst>
        </pc:inkChg>
        <pc:inkChg chg="add mod">
          <ac:chgData name="Alonso Raúl Melgarejo Galván" userId="34f8e7f98b12fabf" providerId="LiveId" clId="{FD30FA29-A3C3-4DDE-A8CF-DA98DF169BBC}" dt="2020-06-04T01:20:47.739" v="872"/>
          <ac:inkMkLst>
            <pc:docMk/>
            <pc:sldMk cId="2780455476" sldId="293"/>
            <ac:inkMk id="11" creationId="{8058257E-CA1D-4A9F-BFB2-3E7403C9E536}"/>
          </ac:inkMkLst>
        </pc:inkChg>
        <pc:inkChg chg="add mod">
          <ac:chgData name="Alonso Raúl Melgarejo Galván" userId="34f8e7f98b12fabf" providerId="LiveId" clId="{FD30FA29-A3C3-4DDE-A8CF-DA98DF169BBC}" dt="2020-06-04T01:20:47.739" v="872"/>
          <ac:inkMkLst>
            <pc:docMk/>
            <pc:sldMk cId="2780455476" sldId="293"/>
            <ac:inkMk id="13" creationId="{FD3E7506-52DC-4581-B872-2C9F8A71BD3E}"/>
          </ac:inkMkLst>
        </pc:inkChg>
        <pc:inkChg chg="add mod">
          <ac:chgData name="Alonso Raúl Melgarejo Galván" userId="34f8e7f98b12fabf" providerId="LiveId" clId="{FD30FA29-A3C3-4DDE-A8CF-DA98DF169BBC}" dt="2020-06-04T01:20:47.739" v="872"/>
          <ac:inkMkLst>
            <pc:docMk/>
            <pc:sldMk cId="2780455476" sldId="293"/>
            <ac:inkMk id="16" creationId="{0186AE09-ED95-46C6-A7B7-643033EFF3B1}"/>
          </ac:inkMkLst>
        </pc:inkChg>
        <pc:inkChg chg="add mod">
          <ac:chgData name="Alonso Raúl Melgarejo Galván" userId="34f8e7f98b12fabf" providerId="LiveId" clId="{FD30FA29-A3C3-4DDE-A8CF-DA98DF169BBC}" dt="2020-06-04T01:20:47.739" v="872"/>
          <ac:inkMkLst>
            <pc:docMk/>
            <pc:sldMk cId="2780455476" sldId="293"/>
            <ac:inkMk id="17" creationId="{BE44F9B6-4DBB-4310-905E-66C11B69E47F}"/>
          </ac:inkMkLst>
        </pc:inkChg>
        <pc:inkChg chg="add mod">
          <ac:chgData name="Alonso Raúl Melgarejo Galván" userId="34f8e7f98b12fabf" providerId="LiveId" clId="{FD30FA29-A3C3-4DDE-A8CF-DA98DF169BBC}" dt="2020-06-04T01:20:47.739" v="872"/>
          <ac:inkMkLst>
            <pc:docMk/>
            <pc:sldMk cId="2780455476" sldId="293"/>
            <ac:inkMk id="20" creationId="{8BE58F56-3455-4E8E-A476-50C9738BDE53}"/>
          </ac:inkMkLst>
        </pc:inkChg>
        <pc:inkChg chg="add mod">
          <ac:chgData name="Alonso Raúl Melgarejo Galván" userId="34f8e7f98b12fabf" providerId="LiveId" clId="{FD30FA29-A3C3-4DDE-A8CF-DA98DF169BBC}" dt="2020-06-04T01:20:47.739" v="872"/>
          <ac:inkMkLst>
            <pc:docMk/>
            <pc:sldMk cId="2780455476" sldId="293"/>
            <ac:inkMk id="21" creationId="{CA80E7E1-7C31-451C-A917-F90A32B77146}"/>
          </ac:inkMkLst>
        </pc:inkChg>
        <pc:inkChg chg="add mod">
          <ac:chgData name="Alonso Raúl Melgarejo Galván" userId="34f8e7f98b12fabf" providerId="LiveId" clId="{FD30FA29-A3C3-4DDE-A8CF-DA98DF169BBC}" dt="2020-06-04T01:20:47.739" v="872"/>
          <ac:inkMkLst>
            <pc:docMk/>
            <pc:sldMk cId="2780455476" sldId="293"/>
            <ac:inkMk id="23" creationId="{DE881B37-C41F-47DC-84C9-CDBC9EB80D0B}"/>
          </ac:inkMkLst>
        </pc:inkChg>
        <pc:inkChg chg="add mod">
          <ac:chgData name="Alonso Raúl Melgarejo Galván" userId="34f8e7f98b12fabf" providerId="LiveId" clId="{FD30FA29-A3C3-4DDE-A8CF-DA98DF169BBC}" dt="2020-06-04T01:20:47.739" v="872"/>
          <ac:inkMkLst>
            <pc:docMk/>
            <pc:sldMk cId="2780455476" sldId="293"/>
            <ac:inkMk id="25" creationId="{96D73ADB-4DC7-4709-87FD-4A3FF839BD9B}"/>
          </ac:inkMkLst>
        </pc:inkChg>
        <pc:inkChg chg="add mod">
          <ac:chgData name="Alonso Raúl Melgarejo Galván" userId="34f8e7f98b12fabf" providerId="LiveId" clId="{FD30FA29-A3C3-4DDE-A8CF-DA98DF169BBC}" dt="2020-06-04T01:20:47.739" v="872"/>
          <ac:inkMkLst>
            <pc:docMk/>
            <pc:sldMk cId="2780455476" sldId="293"/>
            <ac:inkMk id="26" creationId="{CDAECB5E-ABF2-48CF-9B40-BDC829EA0DF5}"/>
          </ac:inkMkLst>
        </pc:inkChg>
        <pc:inkChg chg="add mod">
          <ac:chgData name="Alonso Raúl Melgarejo Galván" userId="34f8e7f98b12fabf" providerId="LiveId" clId="{FD30FA29-A3C3-4DDE-A8CF-DA98DF169BBC}" dt="2020-06-04T01:20:47.739" v="872"/>
          <ac:inkMkLst>
            <pc:docMk/>
            <pc:sldMk cId="2780455476" sldId="293"/>
            <ac:inkMk id="28" creationId="{4DF28910-B1E1-49A2-BC89-6964566F81CB}"/>
          </ac:inkMkLst>
        </pc:inkChg>
        <pc:inkChg chg="add mod">
          <ac:chgData name="Alonso Raúl Melgarejo Galván" userId="34f8e7f98b12fabf" providerId="LiveId" clId="{FD30FA29-A3C3-4DDE-A8CF-DA98DF169BBC}" dt="2020-06-04T01:20:47.739" v="872"/>
          <ac:inkMkLst>
            <pc:docMk/>
            <pc:sldMk cId="2780455476" sldId="293"/>
            <ac:inkMk id="29" creationId="{ADDD3F1C-3202-4D89-8660-5F6EB1F986D7}"/>
          </ac:inkMkLst>
        </pc:inkChg>
        <pc:inkChg chg="add mod">
          <ac:chgData name="Alonso Raúl Melgarejo Galván" userId="34f8e7f98b12fabf" providerId="LiveId" clId="{FD30FA29-A3C3-4DDE-A8CF-DA98DF169BBC}" dt="2020-06-04T01:19:58.614" v="848"/>
          <ac:inkMkLst>
            <pc:docMk/>
            <pc:sldMk cId="2780455476" sldId="293"/>
            <ac:inkMk id="31" creationId="{7D0D57C0-AC8C-4183-A4C6-8F69EFA3A8A8}"/>
          </ac:inkMkLst>
        </pc:inkChg>
        <pc:inkChg chg="add mod">
          <ac:chgData name="Alonso Raúl Melgarejo Galván" userId="34f8e7f98b12fabf" providerId="LiveId" clId="{FD30FA29-A3C3-4DDE-A8CF-DA98DF169BBC}" dt="2020-06-04T01:20:47.739" v="872"/>
          <ac:inkMkLst>
            <pc:docMk/>
            <pc:sldMk cId="2780455476" sldId="293"/>
            <ac:inkMk id="33" creationId="{BD89D0A2-0C96-4162-8EFE-1AD1428F2082}"/>
          </ac:inkMkLst>
        </pc:inkChg>
        <pc:inkChg chg="add mod">
          <ac:chgData name="Alonso Raúl Melgarejo Galván" userId="34f8e7f98b12fabf" providerId="LiveId" clId="{FD30FA29-A3C3-4DDE-A8CF-DA98DF169BBC}" dt="2020-06-04T01:20:47.739" v="872"/>
          <ac:inkMkLst>
            <pc:docMk/>
            <pc:sldMk cId="2780455476" sldId="293"/>
            <ac:inkMk id="34" creationId="{0624A520-F02F-4B38-A065-16BC8A13C48C}"/>
          </ac:inkMkLst>
        </pc:inkChg>
        <pc:inkChg chg="add mod">
          <ac:chgData name="Alonso Raúl Melgarejo Galván" userId="34f8e7f98b12fabf" providerId="LiveId" clId="{FD30FA29-A3C3-4DDE-A8CF-DA98DF169BBC}" dt="2020-06-04T01:20:47.739" v="872"/>
          <ac:inkMkLst>
            <pc:docMk/>
            <pc:sldMk cId="2780455476" sldId="293"/>
            <ac:inkMk id="36" creationId="{8EE952EA-51D7-41DD-A4C6-DB00BDA4871A}"/>
          </ac:inkMkLst>
        </pc:inkChg>
        <pc:inkChg chg="add mod">
          <ac:chgData name="Alonso Raúl Melgarejo Galván" userId="34f8e7f98b12fabf" providerId="LiveId" clId="{FD30FA29-A3C3-4DDE-A8CF-DA98DF169BBC}" dt="2020-06-04T01:20:47.739" v="872"/>
          <ac:inkMkLst>
            <pc:docMk/>
            <pc:sldMk cId="2780455476" sldId="293"/>
            <ac:inkMk id="38" creationId="{18ED8246-31C6-4F0C-AA1D-7E45AFF63FEA}"/>
          </ac:inkMkLst>
        </pc:inkChg>
        <pc:inkChg chg="add mod">
          <ac:chgData name="Alonso Raúl Melgarejo Galván" userId="34f8e7f98b12fabf" providerId="LiveId" clId="{FD30FA29-A3C3-4DDE-A8CF-DA98DF169BBC}" dt="2020-06-04T01:20:47.739" v="872"/>
          <ac:inkMkLst>
            <pc:docMk/>
            <pc:sldMk cId="2780455476" sldId="293"/>
            <ac:inkMk id="40" creationId="{2C053500-99E0-4AB1-BA84-986ABD0BBA69}"/>
          </ac:inkMkLst>
        </pc:inkChg>
        <pc:inkChg chg="add mod">
          <ac:chgData name="Alonso Raúl Melgarejo Galván" userId="34f8e7f98b12fabf" providerId="LiveId" clId="{FD30FA29-A3C3-4DDE-A8CF-DA98DF169BBC}" dt="2020-06-04T01:20:47.739" v="872"/>
          <ac:inkMkLst>
            <pc:docMk/>
            <pc:sldMk cId="2780455476" sldId="293"/>
            <ac:inkMk id="41" creationId="{7E961A3D-0BC0-4ED8-91CF-972213C08383}"/>
          </ac:inkMkLst>
        </pc:inkChg>
        <pc:inkChg chg="add mod">
          <ac:chgData name="Alonso Raúl Melgarejo Galván" userId="34f8e7f98b12fabf" providerId="LiveId" clId="{FD30FA29-A3C3-4DDE-A8CF-DA98DF169BBC}" dt="2020-06-04T01:20:47.739" v="872"/>
          <ac:inkMkLst>
            <pc:docMk/>
            <pc:sldMk cId="2780455476" sldId="293"/>
            <ac:inkMk id="42" creationId="{39EEADF8-96E1-4456-BF6C-09D2BE91C825}"/>
          </ac:inkMkLst>
        </pc:inkChg>
        <pc:inkChg chg="add mod">
          <ac:chgData name="Alonso Raúl Melgarejo Galván" userId="34f8e7f98b12fabf" providerId="LiveId" clId="{FD30FA29-A3C3-4DDE-A8CF-DA98DF169BBC}" dt="2020-06-04T01:20:47.739" v="872"/>
          <ac:inkMkLst>
            <pc:docMk/>
            <pc:sldMk cId="2780455476" sldId="293"/>
            <ac:inkMk id="44" creationId="{04389D98-5B60-4C15-88B1-1FAE60C084F1}"/>
          </ac:inkMkLst>
        </pc:inkChg>
        <pc:inkChg chg="add mod">
          <ac:chgData name="Alonso Raúl Melgarejo Galván" userId="34f8e7f98b12fabf" providerId="LiveId" clId="{FD30FA29-A3C3-4DDE-A8CF-DA98DF169BBC}" dt="2020-06-04T01:20:36.239" v="863"/>
          <ac:inkMkLst>
            <pc:docMk/>
            <pc:sldMk cId="2780455476" sldId="293"/>
            <ac:inkMk id="46" creationId="{6FD5BD05-F5AB-422A-A46D-47060C93AA87}"/>
          </ac:inkMkLst>
        </pc:inkChg>
        <pc:inkChg chg="add mod">
          <ac:chgData name="Alonso Raúl Melgarejo Galván" userId="34f8e7f98b12fabf" providerId="LiveId" clId="{FD30FA29-A3C3-4DDE-A8CF-DA98DF169BBC}" dt="2020-06-04T01:20:47.739" v="872"/>
          <ac:inkMkLst>
            <pc:docMk/>
            <pc:sldMk cId="2780455476" sldId="293"/>
            <ac:inkMk id="48" creationId="{68578A2E-564A-4867-8FA8-4FB98A3FBE3F}"/>
          </ac:inkMkLst>
        </pc:inkChg>
        <pc:inkChg chg="add mod">
          <ac:chgData name="Alonso Raúl Melgarejo Galván" userId="34f8e7f98b12fabf" providerId="LiveId" clId="{FD30FA29-A3C3-4DDE-A8CF-DA98DF169BBC}" dt="2020-06-04T01:20:47.739" v="872"/>
          <ac:inkMkLst>
            <pc:docMk/>
            <pc:sldMk cId="2780455476" sldId="293"/>
            <ac:inkMk id="49" creationId="{E592D5EF-26EA-472E-9F45-82427330E502}"/>
          </ac:inkMkLst>
        </pc:inkChg>
        <pc:inkChg chg="add mod">
          <ac:chgData name="Alonso Raúl Melgarejo Galván" userId="34f8e7f98b12fabf" providerId="LiveId" clId="{FD30FA29-A3C3-4DDE-A8CF-DA98DF169BBC}" dt="2020-06-04T01:20:47.739" v="872"/>
          <ac:inkMkLst>
            <pc:docMk/>
            <pc:sldMk cId="2780455476" sldId="293"/>
            <ac:inkMk id="51" creationId="{7B3839D9-701E-4E10-AC0F-55459A5D0A86}"/>
          </ac:inkMkLst>
        </pc:inkChg>
        <pc:inkChg chg="add mod">
          <ac:chgData name="Alonso Raúl Melgarejo Galván" userId="34f8e7f98b12fabf" providerId="LiveId" clId="{FD30FA29-A3C3-4DDE-A8CF-DA98DF169BBC}" dt="2020-06-04T01:20:47.739" v="872"/>
          <ac:inkMkLst>
            <pc:docMk/>
            <pc:sldMk cId="2780455476" sldId="293"/>
            <ac:inkMk id="53" creationId="{52EE51BC-42B4-45AF-9677-56CF7FCEE90A}"/>
          </ac:inkMkLst>
        </pc:inkChg>
        <pc:inkChg chg="add mod">
          <ac:chgData name="Alonso Raúl Melgarejo Galván" userId="34f8e7f98b12fabf" providerId="LiveId" clId="{FD30FA29-A3C3-4DDE-A8CF-DA98DF169BBC}" dt="2020-06-04T01:20:47.739" v="872"/>
          <ac:inkMkLst>
            <pc:docMk/>
            <pc:sldMk cId="2780455476" sldId="293"/>
            <ac:inkMk id="54" creationId="{76504810-1A71-414B-A0A3-0CE758FFC213}"/>
          </ac:inkMkLst>
        </pc:inkChg>
        <pc:inkChg chg="add mod">
          <ac:chgData name="Alonso Raúl Melgarejo Galván" userId="34f8e7f98b12fabf" providerId="LiveId" clId="{FD30FA29-A3C3-4DDE-A8CF-DA98DF169BBC}" dt="2020-06-04T01:20:47.739" v="872"/>
          <ac:inkMkLst>
            <pc:docMk/>
            <pc:sldMk cId="2780455476" sldId="293"/>
            <ac:inkMk id="56" creationId="{A914ADE8-DC1A-4A5B-8FC8-CE45B637027A}"/>
          </ac:inkMkLst>
        </pc:inkChg>
        <pc:inkChg chg="add mod">
          <ac:chgData name="Alonso Raúl Melgarejo Galván" userId="34f8e7f98b12fabf" providerId="LiveId" clId="{FD30FA29-A3C3-4DDE-A8CF-DA98DF169BBC}" dt="2020-06-04T01:20:47.739" v="872"/>
          <ac:inkMkLst>
            <pc:docMk/>
            <pc:sldMk cId="2780455476" sldId="293"/>
            <ac:inkMk id="57" creationId="{BBA4BDBA-E1DB-4167-BD64-E2A65D036C8B}"/>
          </ac:inkMkLst>
        </pc:inkChg>
        <pc:inkChg chg="add mod">
          <ac:chgData name="Alonso Raúl Melgarejo Galván" userId="34f8e7f98b12fabf" providerId="LiveId" clId="{FD30FA29-A3C3-4DDE-A8CF-DA98DF169BBC}" dt="2020-06-04T01:20:47.739" v="872"/>
          <ac:inkMkLst>
            <pc:docMk/>
            <pc:sldMk cId="2780455476" sldId="293"/>
            <ac:inkMk id="58" creationId="{FB8DB159-0476-49B5-852C-F5FB61072466}"/>
          </ac:inkMkLst>
        </pc:inkChg>
      </pc:sldChg>
      <pc:sldChg chg="addSp delSp modSp mod">
        <pc:chgData name="Alonso Raúl Melgarejo Galván" userId="34f8e7f98b12fabf" providerId="LiveId" clId="{FD30FA29-A3C3-4DDE-A8CF-DA98DF169BBC}" dt="2020-06-04T01:34:15.159" v="1022"/>
        <pc:sldMkLst>
          <pc:docMk/>
          <pc:sldMk cId="2164712824" sldId="294"/>
        </pc:sldMkLst>
        <pc:grpChg chg="del mod">
          <ac:chgData name="Alonso Raúl Melgarejo Galván" userId="34f8e7f98b12fabf" providerId="LiveId" clId="{FD30FA29-A3C3-4DDE-A8CF-DA98DF169BBC}" dt="2020-06-04T01:28:37.018" v="891"/>
          <ac:grpSpMkLst>
            <pc:docMk/>
            <pc:sldMk cId="2164712824" sldId="294"/>
            <ac:grpSpMk id="33" creationId="{8F18A479-0AE4-4E28-BACF-6B2626F8514D}"/>
          </ac:grpSpMkLst>
        </pc:grpChg>
        <pc:grpChg chg="del mod">
          <ac:chgData name="Alonso Raúl Melgarejo Galván" userId="34f8e7f98b12fabf" providerId="LiveId" clId="{FD30FA29-A3C3-4DDE-A8CF-DA98DF169BBC}" dt="2020-06-04T01:28:45.849" v="903"/>
          <ac:grpSpMkLst>
            <pc:docMk/>
            <pc:sldMk cId="2164712824" sldId="294"/>
            <ac:grpSpMk id="40" creationId="{4EFBA8C5-5B56-4EC8-B090-4B606E5F2244}"/>
          </ac:grpSpMkLst>
        </pc:grpChg>
        <pc:grpChg chg="del mod">
          <ac:chgData name="Alonso Raúl Melgarejo Galván" userId="34f8e7f98b12fabf" providerId="LiveId" clId="{FD30FA29-A3C3-4DDE-A8CF-DA98DF169BBC}" dt="2020-06-04T01:28:54.024" v="907"/>
          <ac:grpSpMkLst>
            <pc:docMk/>
            <pc:sldMk cId="2164712824" sldId="294"/>
            <ac:grpSpMk id="53" creationId="{E83A6DB6-125C-44E1-AC86-78D3A48463C9}"/>
          </ac:grpSpMkLst>
        </pc:grpChg>
        <pc:grpChg chg="del mod">
          <ac:chgData name="Alonso Raúl Melgarejo Galván" userId="34f8e7f98b12fabf" providerId="LiveId" clId="{FD30FA29-A3C3-4DDE-A8CF-DA98DF169BBC}" dt="2020-06-04T01:33:15.406" v="982"/>
          <ac:grpSpMkLst>
            <pc:docMk/>
            <pc:sldMk cId="2164712824" sldId="294"/>
            <ac:grpSpMk id="55" creationId="{12FA3F22-3A9F-4F91-AB09-A75022C3C4C1}"/>
          </ac:grpSpMkLst>
        </pc:grpChg>
        <pc:grpChg chg="del mod">
          <ac:chgData name="Alonso Raúl Melgarejo Galván" userId="34f8e7f98b12fabf" providerId="LiveId" clId="{FD30FA29-A3C3-4DDE-A8CF-DA98DF169BBC}" dt="2020-06-04T01:29:37.659" v="935"/>
          <ac:grpSpMkLst>
            <pc:docMk/>
            <pc:sldMk cId="2164712824" sldId="294"/>
            <ac:grpSpMk id="60" creationId="{9051D5A9-BF99-463C-B639-5CFC751102AD}"/>
          </ac:grpSpMkLst>
        </pc:grpChg>
        <pc:grpChg chg="del mod">
          <ac:chgData name="Alonso Raúl Melgarejo Galván" userId="34f8e7f98b12fabf" providerId="LiveId" clId="{FD30FA29-A3C3-4DDE-A8CF-DA98DF169BBC}" dt="2020-06-04T01:29:50.485" v="945"/>
          <ac:grpSpMkLst>
            <pc:docMk/>
            <pc:sldMk cId="2164712824" sldId="294"/>
            <ac:grpSpMk id="62" creationId="{38C7247D-2CFA-471C-854C-9B0D4F478908}"/>
          </ac:grpSpMkLst>
        </pc:grpChg>
        <pc:grpChg chg="del mod">
          <ac:chgData name="Alonso Raúl Melgarejo Galván" userId="34f8e7f98b12fabf" providerId="LiveId" clId="{FD30FA29-A3C3-4DDE-A8CF-DA98DF169BBC}" dt="2020-06-04T01:29:50.485" v="945"/>
          <ac:grpSpMkLst>
            <pc:docMk/>
            <pc:sldMk cId="2164712824" sldId="294"/>
            <ac:grpSpMk id="93" creationId="{FBA10A56-42E5-4A46-8975-B1FE996D9C90}"/>
          </ac:grpSpMkLst>
        </pc:grpChg>
        <pc:grpChg chg="del mod">
          <ac:chgData name="Alonso Raúl Melgarejo Galván" userId="34f8e7f98b12fabf" providerId="LiveId" clId="{FD30FA29-A3C3-4DDE-A8CF-DA98DF169BBC}" dt="2020-06-04T01:29:54.239" v="949"/>
          <ac:grpSpMkLst>
            <pc:docMk/>
            <pc:sldMk cId="2164712824" sldId="294"/>
            <ac:grpSpMk id="102" creationId="{2A512103-3EC9-41CC-8BDB-3F9C93F11E5E}"/>
          </ac:grpSpMkLst>
        </pc:grpChg>
        <pc:grpChg chg="del mod">
          <ac:chgData name="Alonso Raúl Melgarejo Galván" userId="34f8e7f98b12fabf" providerId="LiveId" clId="{FD30FA29-A3C3-4DDE-A8CF-DA98DF169BBC}" dt="2020-06-04T01:30:00.291" v="958"/>
          <ac:grpSpMkLst>
            <pc:docMk/>
            <pc:sldMk cId="2164712824" sldId="294"/>
            <ac:grpSpMk id="106" creationId="{EFE423AE-FD63-48E5-9DBC-1B89281DBC19}"/>
          </ac:grpSpMkLst>
        </pc:grpChg>
        <pc:grpChg chg="del mod">
          <ac:chgData name="Alonso Raúl Melgarejo Galván" userId="34f8e7f98b12fabf" providerId="LiveId" clId="{FD30FA29-A3C3-4DDE-A8CF-DA98DF169BBC}" dt="2020-06-04T01:30:02.389" v="960"/>
          <ac:grpSpMkLst>
            <pc:docMk/>
            <pc:sldMk cId="2164712824" sldId="294"/>
            <ac:grpSpMk id="119" creationId="{7951CAF6-9AF5-43F0-BFB5-7951BA77AEF6}"/>
          </ac:grpSpMkLst>
        </pc:grpChg>
        <pc:grpChg chg="del mod">
          <ac:chgData name="Alonso Raúl Melgarejo Galván" userId="34f8e7f98b12fabf" providerId="LiveId" clId="{FD30FA29-A3C3-4DDE-A8CF-DA98DF169BBC}" dt="2020-06-04T01:30:02.389" v="960"/>
          <ac:grpSpMkLst>
            <pc:docMk/>
            <pc:sldMk cId="2164712824" sldId="294"/>
            <ac:grpSpMk id="120" creationId="{6D2CD639-5205-41B7-BFB0-A9479DEABF67}"/>
          </ac:grpSpMkLst>
        </pc:grpChg>
        <pc:grpChg chg="del mod">
          <ac:chgData name="Alonso Raúl Melgarejo Galván" userId="34f8e7f98b12fabf" providerId="LiveId" clId="{FD30FA29-A3C3-4DDE-A8CF-DA98DF169BBC}" dt="2020-06-04T01:30:04.149" v="962"/>
          <ac:grpSpMkLst>
            <pc:docMk/>
            <pc:sldMk cId="2164712824" sldId="294"/>
            <ac:grpSpMk id="122" creationId="{9AC1EABB-FBEE-4C79-BC0D-7ADB70D4FE87}"/>
          </ac:grpSpMkLst>
        </pc:grpChg>
        <pc:grpChg chg="del mod">
          <ac:chgData name="Alonso Raúl Melgarejo Galván" userId="34f8e7f98b12fabf" providerId="LiveId" clId="{FD30FA29-A3C3-4DDE-A8CF-DA98DF169BBC}" dt="2020-06-04T01:30:06.571" v="964"/>
          <ac:grpSpMkLst>
            <pc:docMk/>
            <pc:sldMk cId="2164712824" sldId="294"/>
            <ac:grpSpMk id="124" creationId="{D8362A05-E351-4C05-B353-62593DF2802F}"/>
          </ac:grpSpMkLst>
        </pc:grpChg>
        <pc:grpChg chg="del mod">
          <ac:chgData name="Alonso Raúl Melgarejo Galván" userId="34f8e7f98b12fabf" providerId="LiveId" clId="{FD30FA29-A3C3-4DDE-A8CF-DA98DF169BBC}" dt="2020-06-04T01:30:18.040" v="968"/>
          <ac:grpSpMkLst>
            <pc:docMk/>
            <pc:sldMk cId="2164712824" sldId="294"/>
            <ac:grpSpMk id="126" creationId="{41A2E9CB-759C-4B85-AA0F-E10EA4B0B820}"/>
          </ac:grpSpMkLst>
        </pc:grpChg>
        <pc:grpChg chg="del mod">
          <ac:chgData name="Alonso Raúl Melgarejo Galván" userId="34f8e7f98b12fabf" providerId="LiveId" clId="{FD30FA29-A3C3-4DDE-A8CF-DA98DF169BBC}" dt="2020-06-04T01:33:41.751" v="1003"/>
          <ac:grpSpMkLst>
            <pc:docMk/>
            <pc:sldMk cId="2164712824" sldId="294"/>
            <ac:grpSpMk id="129" creationId="{A6C9EEC9-57D4-43B6-8C5C-2D922E603E99}"/>
          </ac:grpSpMkLst>
        </pc:grpChg>
        <pc:grpChg chg="del mod">
          <ac:chgData name="Alonso Raúl Melgarejo Galván" userId="34f8e7f98b12fabf" providerId="LiveId" clId="{FD30FA29-A3C3-4DDE-A8CF-DA98DF169BBC}" dt="2020-06-04T01:33:49.541" v="1009"/>
          <ac:grpSpMkLst>
            <pc:docMk/>
            <pc:sldMk cId="2164712824" sldId="294"/>
            <ac:grpSpMk id="135" creationId="{2F442F18-5F2D-411A-B991-6B2334A15D51}"/>
          </ac:grpSpMkLst>
        </pc:grpChg>
        <pc:grpChg chg="del mod">
          <ac:chgData name="Alonso Raúl Melgarejo Galván" userId="34f8e7f98b12fabf" providerId="LiveId" clId="{FD30FA29-A3C3-4DDE-A8CF-DA98DF169BBC}" dt="2020-06-04T01:33:52.853" v="1011"/>
          <ac:grpSpMkLst>
            <pc:docMk/>
            <pc:sldMk cId="2164712824" sldId="294"/>
            <ac:grpSpMk id="150" creationId="{247EC825-0870-47C6-8D1D-C9B031F24850}"/>
          </ac:grpSpMkLst>
        </pc:grpChg>
        <pc:grpChg chg="del mod">
          <ac:chgData name="Alonso Raúl Melgarejo Galván" userId="34f8e7f98b12fabf" providerId="LiveId" clId="{FD30FA29-A3C3-4DDE-A8CF-DA98DF169BBC}" dt="2020-06-04T01:34:09.829" v="1013"/>
          <ac:grpSpMkLst>
            <pc:docMk/>
            <pc:sldMk cId="2164712824" sldId="294"/>
            <ac:grpSpMk id="152" creationId="{20661316-E4CA-44A2-91F0-3D232A62A993}"/>
          </ac:grpSpMkLst>
        </pc:grpChg>
        <pc:grpChg chg="del mod">
          <ac:chgData name="Alonso Raúl Melgarejo Galván" userId="34f8e7f98b12fabf" providerId="LiveId" clId="{FD30FA29-A3C3-4DDE-A8CF-DA98DF169BBC}" dt="2020-06-04T01:34:11.925" v="1017"/>
          <ac:grpSpMkLst>
            <pc:docMk/>
            <pc:sldMk cId="2164712824" sldId="294"/>
            <ac:grpSpMk id="154" creationId="{32910B76-62DD-457C-99BF-EE3143D94F14}"/>
          </ac:grpSpMkLst>
        </pc:grpChg>
        <pc:grpChg chg="del mod">
          <ac:chgData name="Alonso Raúl Melgarejo Galván" userId="34f8e7f98b12fabf" providerId="LiveId" clId="{FD30FA29-A3C3-4DDE-A8CF-DA98DF169BBC}" dt="2020-06-04T01:34:15.159" v="1022"/>
          <ac:grpSpMkLst>
            <pc:docMk/>
            <pc:sldMk cId="2164712824" sldId="294"/>
            <ac:grpSpMk id="158" creationId="{69852B31-872A-445D-8E07-6DAB86375728}"/>
          </ac:grpSpMkLst>
        </pc:grpChg>
        <pc:grpChg chg="mod">
          <ac:chgData name="Alonso Raúl Melgarejo Galván" userId="34f8e7f98b12fabf" providerId="LiveId" clId="{FD30FA29-A3C3-4DDE-A8CF-DA98DF169BBC}" dt="2020-06-04T01:30:18.040" v="968"/>
          <ac:grpSpMkLst>
            <pc:docMk/>
            <pc:sldMk cId="2164712824" sldId="294"/>
            <ac:grpSpMk id="1028" creationId="{0114A9B4-5225-45EF-B67A-A22D3BBA1995}"/>
          </ac:grpSpMkLst>
        </pc:grpChg>
        <pc:grpChg chg="del mod">
          <ac:chgData name="Alonso Raúl Melgarejo Galván" userId="34f8e7f98b12fabf" providerId="LiveId" clId="{FD30FA29-A3C3-4DDE-A8CF-DA98DF169BBC}" dt="2020-06-04T01:33:15.406" v="982"/>
          <ac:grpSpMkLst>
            <pc:docMk/>
            <pc:sldMk cId="2164712824" sldId="294"/>
            <ac:grpSpMk id="1032" creationId="{4C1BABE3-3000-451E-8E2B-D4A02D9252AB}"/>
          </ac:grpSpMkLst>
        </pc:grpChg>
        <pc:grpChg chg="del mod">
          <ac:chgData name="Alonso Raúl Melgarejo Galván" userId="34f8e7f98b12fabf" providerId="LiveId" clId="{FD30FA29-A3C3-4DDE-A8CF-DA98DF169BBC}" dt="2020-06-04T01:33:31.194" v="989"/>
          <ac:grpSpMkLst>
            <pc:docMk/>
            <pc:sldMk cId="2164712824" sldId="294"/>
            <ac:grpSpMk id="1042" creationId="{5BD1E937-7636-4817-ADB4-6EEC6CFCBFC7}"/>
          </ac:grpSpMkLst>
        </pc:grpChg>
        <pc:grpChg chg="del mod">
          <ac:chgData name="Alonso Raúl Melgarejo Galván" userId="34f8e7f98b12fabf" providerId="LiveId" clId="{FD30FA29-A3C3-4DDE-A8CF-DA98DF169BBC}" dt="2020-06-04T01:33:34.920" v="995"/>
          <ac:grpSpMkLst>
            <pc:docMk/>
            <pc:sldMk cId="2164712824" sldId="294"/>
            <ac:grpSpMk id="1049" creationId="{3BEFDB72-D8ED-46E3-BDBC-25FFA3C7B3E5}"/>
          </ac:grpSpMkLst>
        </pc:grpChg>
        <pc:grpChg chg="del mod">
          <ac:chgData name="Alonso Raúl Melgarejo Galván" userId="34f8e7f98b12fabf" providerId="LiveId" clId="{FD30FA29-A3C3-4DDE-A8CF-DA98DF169BBC}" dt="2020-06-04T01:33:35.870" v="997"/>
          <ac:grpSpMkLst>
            <pc:docMk/>
            <pc:sldMk cId="2164712824" sldId="294"/>
            <ac:grpSpMk id="1055" creationId="{16FFE0E7-5844-43BC-A15A-9E01A6447F4B}"/>
          </ac:grpSpMkLst>
        </pc:grpChg>
        <pc:grpChg chg="mod">
          <ac:chgData name="Alonso Raúl Melgarejo Galván" userId="34f8e7f98b12fabf" providerId="LiveId" clId="{FD30FA29-A3C3-4DDE-A8CF-DA98DF169BBC}" dt="2020-06-04T01:34:15.159" v="1022"/>
          <ac:grpSpMkLst>
            <pc:docMk/>
            <pc:sldMk cId="2164712824" sldId="294"/>
            <ac:grpSpMk id="1059" creationId="{1A2B58C6-2774-4F64-9CF0-E3A2576F169F}"/>
          </ac:grpSpMkLst>
        </pc:grpChg>
        <pc:inkChg chg="add">
          <ac:chgData name="Alonso Raúl Melgarejo Galván" userId="34f8e7f98b12fabf" providerId="LiveId" clId="{FD30FA29-A3C3-4DDE-A8CF-DA98DF169BBC}" dt="2020-06-04T01:21:14.927" v="873" actId="9405"/>
          <ac:inkMkLst>
            <pc:docMk/>
            <pc:sldMk cId="2164712824" sldId="294"/>
            <ac:inkMk id="3" creationId="{C892476B-2887-4D48-9715-85CF0780D07F}"/>
          </ac:inkMkLst>
        </pc:inkChg>
        <pc:inkChg chg="add">
          <ac:chgData name="Alonso Raúl Melgarejo Galván" userId="34f8e7f98b12fabf" providerId="LiveId" clId="{FD30FA29-A3C3-4DDE-A8CF-DA98DF169BBC}" dt="2020-06-04T01:28:22.765" v="874" actId="9405"/>
          <ac:inkMkLst>
            <pc:docMk/>
            <pc:sldMk cId="2164712824" sldId="294"/>
            <ac:inkMk id="9" creationId="{43FDF203-C4B8-4EE2-B743-2D4366F1DC2A}"/>
          </ac:inkMkLst>
        </pc:inkChg>
        <pc:inkChg chg="add del mod">
          <ac:chgData name="Alonso Raúl Melgarejo Galván" userId="34f8e7f98b12fabf" providerId="LiveId" clId="{FD30FA29-A3C3-4DDE-A8CF-DA98DF169BBC}" dt="2020-06-04T01:28:49.012" v="905"/>
          <ac:inkMkLst>
            <pc:docMk/>
            <pc:sldMk cId="2164712824" sldId="294"/>
            <ac:inkMk id="11" creationId="{F256D26C-77D5-4B81-97B9-46B69FAE2CC0}"/>
          </ac:inkMkLst>
        </pc:inkChg>
        <pc:inkChg chg="add del mod">
          <ac:chgData name="Alonso Raúl Melgarejo Galván" userId="34f8e7f98b12fabf" providerId="LiveId" clId="{FD30FA29-A3C3-4DDE-A8CF-DA98DF169BBC}" dt="2020-06-04T01:29:02.376" v="909"/>
          <ac:inkMkLst>
            <pc:docMk/>
            <pc:sldMk cId="2164712824" sldId="294"/>
            <ac:inkMk id="22" creationId="{EB22F505-11A2-4132-BE5A-98BB06275862}"/>
          </ac:inkMkLst>
        </pc:inkChg>
        <pc:inkChg chg="add del mod">
          <ac:chgData name="Alonso Raúl Melgarejo Galván" userId="34f8e7f98b12fabf" providerId="LiveId" clId="{FD30FA29-A3C3-4DDE-A8CF-DA98DF169BBC}" dt="2020-06-04T01:29:03.611" v="913"/>
          <ac:inkMkLst>
            <pc:docMk/>
            <pc:sldMk cId="2164712824" sldId="294"/>
            <ac:inkMk id="23" creationId="{B4A19743-0AE7-4FE0-9C43-BB358517E93F}"/>
          </ac:inkMkLst>
        </pc:inkChg>
        <pc:inkChg chg="add del mod">
          <ac:chgData name="Alonso Raúl Melgarejo Galván" userId="34f8e7f98b12fabf" providerId="LiveId" clId="{FD30FA29-A3C3-4DDE-A8CF-DA98DF169BBC}" dt="2020-06-04T01:29:03.617" v="915"/>
          <ac:inkMkLst>
            <pc:docMk/>
            <pc:sldMk cId="2164712824" sldId="294"/>
            <ac:inkMk id="25" creationId="{5A2FDF0C-7CF2-4B80-844F-FB38926A2EE9}"/>
          </ac:inkMkLst>
        </pc:inkChg>
        <pc:inkChg chg="add del mod">
          <ac:chgData name="Alonso Raúl Melgarejo Galván" userId="34f8e7f98b12fabf" providerId="LiveId" clId="{FD30FA29-A3C3-4DDE-A8CF-DA98DF169BBC}" dt="2020-06-04T01:29:05.280" v="927"/>
          <ac:inkMkLst>
            <pc:docMk/>
            <pc:sldMk cId="2164712824" sldId="294"/>
            <ac:inkMk id="26" creationId="{9D0AB251-28A2-4315-9E41-95BBB1FAC97C}"/>
          </ac:inkMkLst>
        </pc:inkChg>
        <pc:inkChg chg="add del mod">
          <ac:chgData name="Alonso Raúl Melgarejo Galván" userId="34f8e7f98b12fabf" providerId="LiveId" clId="{FD30FA29-A3C3-4DDE-A8CF-DA98DF169BBC}" dt="2020-06-04T01:29:03.997" v="920"/>
          <ac:inkMkLst>
            <pc:docMk/>
            <pc:sldMk cId="2164712824" sldId="294"/>
            <ac:inkMk id="27" creationId="{791FA39C-9D5D-4370-A257-790042A27865}"/>
          </ac:inkMkLst>
        </pc:inkChg>
        <pc:inkChg chg="add del mod">
          <ac:chgData name="Alonso Raúl Melgarejo Galván" userId="34f8e7f98b12fabf" providerId="LiveId" clId="{FD30FA29-A3C3-4DDE-A8CF-DA98DF169BBC}" dt="2020-06-04T01:29:03.990" v="917"/>
          <ac:inkMkLst>
            <pc:docMk/>
            <pc:sldMk cId="2164712824" sldId="294"/>
            <ac:inkMk id="28" creationId="{17F43415-722A-4968-870C-F7F8F396795B}"/>
          </ac:inkMkLst>
        </pc:inkChg>
        <pc:inkChg chg="add del mod">
          <ac:chgData name="Alonso Raúl Melgarejo Galván" userId="34f8e7f98b12fabf" providerId="LiveId" clId="{FD30FA29-A3C3-4DDE-A8CF-DA98DF169BBC}" dt="2020-06-04T01:29:03.606" v="912"/>
          <ac:inkMkLst>
            <pc:docMk/>
            <pc:sldMk cId="2164712824" sldId="294"/>
            <ac:inkMk id="29" creationId="{D0F55A46-5663-4C19-9039-AB649EE5E3D0}"/>
          </ac:inkMkLst>
        </pc:inkChg>
        <pc:inkChg chg="add del mod">
          <ac:chgData name="Alonso Raúl Melgarejo Galván" userId="34f8e7f98b12fabf" providerId="LiveId" clId="{FD30FA29-A3C3-4DDE-A8CF-DA98DF169BBC}" dt="2020-06-04T01:29:04.398" v="923"/>
          <ac:inkMkLst>
            <pc:docMk/>
            <pc:sldMk cId="2164712824" sldId="294"/>
            <ac:inkMk id="30" creationId="{959F86EF-C839-4425-A7CA-3AA199EE80DF}"/>
          </ac:inkMkLst>
        </pc:inkChg>
        <pc:inkChg chg="add del mod">
          <ac:chgData name="Alonso Raúl Melgarejo Galván" userId="34f8e7f98b12fabf" providerId="LiveId" clId="{FD30FA29-A3C3-4DDE-A8CF-DA98DF169BBC}" dt="2020-06-04T01:29:04.668" v="924"/>
          <ac:inkMkLst>
            <pc:docMk/>
            <pc:sldMk cId="2164712824" sldId="294"/>
            <ac:inkMk id="31" creationId="{204F0BCE-C275-4A42-9252-91CB55142A74}"/>
          </ac:inkMkLst>
        </pc:inkChg>
        <pc:inkChg chg="add del mod">
          <ac:chgData name="Alonso Raúl Melgarejo Galván" userId="34f8e7f98b12fabf" providerId="LiveId" clId="{FD30FA29-A3C3-4DDE-A8CF-DA98DF169BBC}" dt="2020-06-04T01:28:49.010" v="904"/>
          <ac:inkMkLst>
            <pc:docMk/>
            <pc:sldMk cId="2164712824" sldId="294"/>
            <ac:inkMk id="34" creationId="{BF3D0BA2-9FAD-4712-8A7B-93E784E1E633}"/>
          </ac:inkMkLst>
        </pc:inkChg>
        <pc:inkChg chg="add mod">
          <ac:chgData name="Alonso Raúl Melgarejo Galván" userId="34f8e7f98b12fabf" providerId="LiveId" clId="{FD30FA29-A3C3-4DDE-A8CF-DA98DF169BBC}" dt="2020-06-04T01:34:15.159" v="1022"/>
          <ac:inkMkLst>
            <pc:docMk/>
            <pc:sldMk cId="2164712824" sldId="294"/>
            <ac:inkMk id="35" creationId="{5820D4BB-4C55-4090-A2FF-C39071A83DF3}"/>
          </ac:inkMkLst>
        </pc:inkChg>
        <pc:inkChg chg="add del mod">
          <ac:chgData name="Alonso Raúl Melgarejo Galván" userId="34f8e7f98b12fabf" providerId="LiveId" clId="{FD30FA29-A3C3-4DDE-A8CF-DA98DF169BBC}" dt="2020-06-04T01:29:03.305" v="911"/>
          <ac:inkMkLst>
            <pc:docMk/>
            <pc:sldMk cId="2164712824" sldId="294"/>
            <ac:inkMk id="37" creationId="{DFCE8E9F-CBB3-4E15-B9EF-BF225F6E85E2}"/>
          </ac:inkMkLst>
        </pc:inkChg>
        <pc:inkChg chg="add mod">
          <ac:chgData name="Alonso Raúl Melgarejo Galván" userId="34f8e7f98b12fabf" providerId="LiveId" clId="{FD30FA29-A3C3-4DDE-A8CF-DA98DF169BBC}" dt="2020-06-04T01:34:15.159" v="1022"/>
          <ac:inkMkLst>
            <pc:docMk/>
            <pc:sldMk cId="2164712824" sldId="294"/>
            <ac:inkMk id="38" creationId="{ECC02641-25E4-442B-B210-1EEC61855E91}"/>
          </ac:inkMkLst>
        </pc:inkChg>
        <pc:inkChg chg="add del mod">
          <ac:chgData name="Alonso Raúl Melgarejo Galván" userId="34f8e7f98b12fabf" providerId="LiveId" clId="{FD30FA29-A3C3-4DDE-A8CF-DA98DF169BBC}" dt="2020-06-04T01:29:05.276" v="926"/>
          <ac:inkMkLst>
            <pc:docMk/>
            <pc:sldMk cId="2164712824" sldId="294"/>
            <ac:inkMk id="39" creationId="{809C4376-C774-41E1-A114-04CC6FA1ADDE}"/>
          </ac:inkMkLst>
        </pc:inkChg>
        <pc:inkChg chg="add mod">
          <ac:chgData name="Alonso Raúl Melgarejo Galván" userId="34f8e7f98b12fabf" providerId="LiveId" clId="{FD30FA29-A3C3-4DDE-A8CF-DA98DF169BBC}" dt="2020-06-04T01:34:15.159" v="1022"/>
          <ac:inkMkLst>
            <pc:docMk/>
            <pc:sldMk cId="2164712824" sldId="294"/>
            <ac:inkMk id="41" creationId="{292D4E7A-57B5-4579-8B62-81993272E868}"/>
          </ac:inkMkLst>
        </pc:inkChg>
        <pc:inkChg chg="add del mod">
          <ac:chgData name="Alonso Raúl Melgarejo Galván" userId="34f8e7f98b12fabf" providerId="LiveId" clId="{FD30FA29-A3C3-4DDE-A8CF-DA98DF169BBC}" dt="2020-06-04T01:29:03.995" v="919"/>
          <ac:inkMkLst>
            <pc:docMk/>
            <pc:sldMk cId="2164712824" sldId="294"/>
            <ac:inkMk id="42" creationId="{648620B6-9484-42F4-872E-54967B99F3A8}"/>
          </ac:inkMkLst>
        </pc:inkChg>
        <pc:inkChg chg="add mod">
          <ac:chgData name="Alonso Raúl Melgarejo Galván" userId="34f8e7f98b12fabf" providerId="LiveId" clId="{FD30FA29-A3C3-4DDE-A8CF-DA98DF169BBC}" dt="2020-06-04T01:34:15.159" v="1022"/>
          <ac:inkMkLst>
            <pc:docMk/>
            <pc:sldMk cId="2164712824" sldId="294"/>
            <ac:inkMk id="43" creationId="{61BF6759-6449-499A-8DFF-BAE658AA4D81}"/>
          </ac:inkMkLst>
        </pc:inkChg>
        <pc:inkChg chg="add del mod">
          <ac:chgData name="Alonso Raúl Melgarejo Galván" userId="34f8e7f98b12fabf" providerId="LiveId" clId="{FD30FA29-A3C3-4DDE-A8CF-DA98DF169BBC}" dt="2020-06-04T01:29:04" v="922"/>
          <ac:inkMkLst>
            <pc:docMk/>
            <pc:sldMk cId="2164712824" sldId="294"/>
            <ac:inkMk id="45" creationId="{BE80569D-1D6D-43C6-9B6E-E00CC3379024}"/>
          </ac:inkMkLst>
        </pc:inkChg>
        <pc:inkChg chg="add del mod">
          <ac:chgData name="Alonso Raúl Melgarejo Galván" userId="34f8e7f98b12fabf" providerId="LiveId" clId="{FD30FA29-A3C3-4DDE-A8CF-DA98DF169BBC}" dt="2020-06-04T01:29:06.426" v="928"/>
          <ac:inkMkLst>
            <pc:docMk/>
            <pc:sldMk cId="2164712824" sldId="294"/>
            <ac:inkMk id="46" creationId="{FBF07182-652E-4886-9557-F1B307F8BC20}"/>
          </ac:inkMkLst>
        </pc:inkChg>
        <pc:inkChg chg="add del mod">
          <ac:chgData name="Alonso Raúl Melgarejo Galván" userId="34f8e7f98b12fabf" providerId="LiveId" clId="{FD30FA29-A3C3-4DDE-A8CF-DA98DF169BBC}" dt="2020-06-04T01:29:04.697" v="925"/>
          <ac:inkMkLst>
            <pc:docMk/>
            <pc:sldMk cId="2164712824" sldId="294"/>
            <ac:inkMk id="47" creationId="{E20C9743-D928-4414-BAC8-0E7966849219}"/>
          </ac:inkMkLst>
        </pc:inkChg>
        <pc:inkChg chg="add del mod">
          <ac:chgData name="Alonso Raúl Melgarejo Galván" userId="34f8e7f98b12fabf" providerId="LiveId" clId="{FD30FA29-A3C3-4DDE-A8CF-DA98DF169BBC}" dt="2020-06-04T01:29:03.999" v="921"/>
          <ac:inkMkLst>
            <pc:docMk/>
            <pc:sldMk cId="2164712824" sldId="294"/>
            <ac:inkMk id="48" creationId="{7BF50FB0-4058-4D95-94F7-632FCDA77B4E}"/>
          </ac:inkMkLst>
        </pc:inkChg>
        <pc:inkChg chg="add del mod">
          <ac:chgData name="Alonso Raúl Melgarejo Galván" userId="34f8e7f98b12fabf" providerId="LiveId" clId="{FD30FA29-A3C3-4DDE-A8CF-DA98DF169BBC}" dt="2020-06-04T01:29:03.618" v="916"/>
          <ac:inkMkLst>
            <pc:docMk/>
            <pc:sldMk cId="2164712824" sldId="294"/>
            <ac:inkMk id="49" creationId="{680B02B3-75FF-4AA1-8E2D-5B7C5E15318D}"/>
          </ac:inkMkLst>
        </pc:inkChg>
        <pc:inkChg chg="add del mod">
          <ac:chgData name="Alonso Raúl Melgarejo Galván" userId="34f8e7f98b12fabf" providerId="LiveId" clId="{FD30FA29-A3C3-4DDE-A8CF-DA98DF169BBC}" dt="2020-06-04T01:29:03.304" v="910"/>
          <ac:inkMkLst>
            <pc:docMk/>
            <pc:sldMk cId="2164712824" sldId="294"/>
            <ac:inkMk id="50" creationId="{34C4F515-4E8E-48AF-99E8-ABDC072E1325}"/>
          </ac:inkMkLst>
        </pc:inkChg>
        <pc:inkChg chg="add del mod">
          <ac:chgData name="Alonso Raúl Melgarejo Galván" userId="34f8e7f98b12fabf" providerId="LiveId" clId="{FD30FA29-A3C3-4DDE-A8CF-DA98DF169BBC}" dt="2020-06-04T01:29:03.613" v="914"/>
          <ac:inkMkLst>
            <pc:docMk/>
            <pc:sldMk cId="2164712824" sldId="294"/>
            <ac:inkMk id="51" creationId="{0941A5FB-DB05-4F09-9AB4-92CBFC74925F}"/>
          </ac:inkMkLst>
        </pc:inkChg>
        <pc:inkChg chg="add del mod">
          <ac:chgData name="Alonso Raúl Melgarejo Galván" userId="34f8e7f98b12fabf" providerId="LiveId" clId="{FD30FA29-A3C3-4DDE-A8CF-DA98DF169BBC}" dt="2020-06-04T01:29:03.993" v="918"/>
          <ac:inkMkLst>
            <pc:docMk/>
            <pc:sldMk cId="2164712824" sldId="294"/>
            <ac:inkMk id="52" creationId="{F020CA49-BBD9-43EB-A50B-3C4AC19E7419}"/>
          </ac:inkMkLst>
        </pc:inkChg>
        <pc:inkChg chg="add del mod">
          <ac:chgData name="Alonso Raúl Melgarejo Galván" userId="34f8e7f98b12fabf" providerId="LiveId" clId="{FD30FA29-A3C3-4DDE-A8CF-DA98DF169BBC}" dt="2020-06-04T01:29:02.179" v="908"/>
          <ac:inkMkLst>
            <pc:docMk/>
            <pc:sldMk cId="2164712824" sldId="294"/>
            <ac:inkMk id="54" creationId="{6D47C133-9B55-4A0C-A880-832BCA30BF12}"/>
          </ac:inkMkLst>
        </pc:inkChg>
        <pc:inkChg chg="add">
          <ac:chgData name="Alonso Raúl Melgarejo Galván" userId="34f8e7f98b12fabf" providerId="LiveId" clId="{FD30FA29-A3C3-4DDE-A8CF-DA98DF169BBC}" dt="2020-06-04T01:29:10.205" v="929" actId="9405"/>
          <ac:inkMkLst>
            <pc:docMk/>
            <pc:sldMk cId="2164712824" sldId="294"/>
            <ac:inkMk id="56" creationId="{DF56A5E4-936D-4740-9493-C6C7BEBF9F27}"/>
          </ac:inkMkLst>
        </pc:inkChg>
        <pc:inkChg chg="add mod">
          <ac:chgData name="Alonso Raúl Melgarejo Galván" userId="34f8e7f98b12fabf" providerId="LiveId" clId="{FD30FA29-A3C3-4DDE-A8CF-DA98DF169BBC}" dt="2020-06-04T01:30:18.040" v="968"/>
          <ac:inkMkLst>
            <pc:docMk/>
            <pc:sldMk cId="2164712824" sldId="294"/>
            <ac:inkMk id="57" creationId="{8ABE3A48-E661-404E-847A-9205E5D9249D}"/>
          </ac:inkMkLst>
        </pc:inkChg>
        <pc:inkChg chg="add mod">
          <ac:chgData name="Alonso Raúl Melgarejo Galván" userId="34f8e7f98b12fabf" providerId="LiveId" clId="{FD30FA29-A3C3-4DDE-A8CF-DA98DF169BBC}" dt="2020-06-04T01:30:18.040" v="968"/>
          <ac:inkMkLst>
            <pc:docMk/>
            <pc:sldMk cId="2164712824" sldId="294"/>
            <ac:inkMk id="58" creationId="{ECFD2D5A-693E-426B-B662-972CA7D870E8}"/>
          </ac:inkMkLst>
        </pc:inkChg>
        <pc:inkChg chg="add mod">
          <ac:chgData name="Alonso Raúl Melgarejo Galván" userId="34f8e7f98b12fabf" providerId="LiveId" clId="{FD30FA29-A3C3-4DDE-A8CF-DA98DF169BBC}" dt="2020-06-04T01:30:18.040" v="968"/>
          <ac:inkMkLst>
            <pc:docMk/>
            <pc:sldMk cId="2164712824" sldId="294"/>
            <ac:inkMk id="59" creationId="{584CC90E-79B5-4224-B175-9F6B2065E876}"/>
          </ac:inkMkLst>
        </pc:inkChg>
        <pc:inkChg chg="add mod">
          <ac:chgData name="Alonso Raúl Melgarejo Galván" userId="34f8e7f98b12fabf" providerId="LiveId" clId="{FD30FA29-A3C3-4DDE-A8CF-DA98DF169BBC}" dt="2020-06-04T01:29:50.485" v="945"/>
          <ac:inkMkLst>
            <pc:docMk/>
            <pc:sldMk cId="2164712824" sldId="294"/>
            <ac:inkMk id="61" creationId="{99251822-C3D5-46D2-827F-64AEF582B60B}"/>
          </ac:inkMkLst>
        </pc:inkChg>
        <pc:inkChg chg="add mod">
          <ac:chgData name="Alonso Raúl Melgarejo Galván" userId="34f8e7f98b12fabf" providerId="LiveId" clId="{FD30FA29-A3C3-4DDE-A8CF-DA98DF169BBC}" dt="2020-06-04T01:30:18.040" v="968"/>
          <ac:inkMkLst>
            <pc:docMk/>
            <pc:sldMk cId="2164712824" sldId="294"/>
            <ac:inkMk id="63" creationId="{28533801-3B2B-47B9-A090-60D1034E5EB4}"/>
          </ac:inkMkLst>
        </pc:inkChg>
        <pc:inkChg chg="add mod">
          <ac:chgData name="Alonso Raúl Melgarejo Galván" userId="34f8e7f98b12fabf" providerId="LiveId" clId="{FD30FA29-A3C3-4DDE-A8CF-DA98DF169BBC}" dt="2020-06-04T01:30:18.040" v="968"/>
          <ac:inkMkLst>
            <pc:docMk/>
            <pc:sldMk cId="2164712824" sldId="294"/>
            <ac:inkMk id="76" creationId="{41763385-9F2B-45D4-9EE5-4BC2B06B3164}"/>
          </ac:inkMkLst>
        </pc:inkChg>
        <pc:inkChg chg="add mod">
          <ac:chgData name="Alonso Raúl Melgarejo Galván" userId="34f8e7f98b12fabf" providerId="LiveId" clId="{FD30FA29-A3C3-4DDE-A8CF-DA98DF169BBC}" dt="2020-06-04T01:30:18.040" v="968"/>
          <ac:inkMkLst>
            <pc:docMk/>
            <pc:sldMk cId="2164712824" sldId="294"/>
            <ac:inkMk id="79" creationId="{CD6921C5-26FA-4E20-B7A0-BED28528CBB0}"/>
          </ac:inkMkLst>
        </pc:inkChg>
        <pc:inkChg chg="add mod">
          <ac:chgData name="Alonso Raúl Melgarejo Galván" userId="34f8e7f98b12fabf" providerId="LiveId" clId="{FD30FA29-A3C3-4DDE-A8CF-DA98DF169BBC}" dt="2020-06-04T01:30:18.040" v="968"/>
          <ac:inkMkLst>
            <pc:docMk/>
            <pc:sldMk cId="2164712824" sldId="294"/>
            <ac:inkMk id="87" creationId="{967C16BA-D9FF-4B24-8579-09907045AAFB}"/>
          </ac:inkMkLst>
        </pc:inkChg>
        <pc:inkChg chg="add mod">
          <ac:chgData name="Alonso Raúl Melgarejo Galván" userId="34f8e7f98b12fabf" providerId="LiveId" clId="{FD30FA29-A3C3-4DDE-A8CF-DA98DF169BBC}" dt="2020-06-04T01:30:18.040" v="968"/>
          <ac:inkMkLst>
            <pc:docMk/>
            <pc:sldMk cId="2164712824" sldId="294"/>
            <ac:inkMk id="90" creationId="{C6BCDFD6-D4A9-4696-B083-A139DF15C100}"/>
          </ac:inkMkLst>
        </pc:inkChg>
        <pc:inkChg chg="add mod">
          <ac:chgData name="Alonso Raúl Melgarejo Galván" userId="34f8e7f98b12fabf" providerId="LiveId" clId="{FD30FA29-A3C3-4DDE-A8CF-DA98DF169BBC}" dt="2020-06-04T01:30:18.040" v="968"/>
          <ac:inkMkLst>
            <pc:docMk/>
            <pc:sldMk cId="2164712824" sldId="294"/>
            <ac:inkMk id="96" creationId="{EDE04953-00FE-4DF1-B99E-49A1E0C01C61}"/>
          </ac:inkMkLst>
        </pc:inkChg>
        <pc:inkChg chg="add mod">
          <ac:chgData name="Alonso Raúl Melgarejo Galván" userId="34f8e7f98b12fabf" providerId="LiveId" clId="{FD30FA29-A3C3-4DDE-A8CF-DA98DF169BBC}" dt="2020-06-04T01:30:18.040" v="968"/>
          <ac:inkMkLst>
            <pc:docMk/>
            <pc:sldMk cId="2164712824" sldId="294"/>
            <ac:inkMk id="97" creationId="{2B20225C-211F-4796-BE1E-402C0D08E790}"/>
          </ac:inkMkLst>
        </pc:inkChg>
        <pc:inkChg chg="add mod">
          <ac:chgData name="Alonso Raúl Melgarejo Galván" userId="34f8e7f98b12fabf" providerId="LiveId" clId="{FD30FA29-A3C3-4DDE-A8CF-DA98DF169BBC}" dt="2020-06-04T01:30:18.040" v="968"/>
          <ac:inkMkLst>
            <pc:docMk/>
            <pc:sldMk cId="2164712824" sldId="294"/>
            <ac:inkMk id="99" creationId="{2643C5BB-C1DA-41D6-94B1-6A86622FF70D}"/>
          </ac:inkMkLst>
        </pc:inkChg>
        <pc:inkChg chg="add mod">
          <ac:chgData name="Alonso Raúl Melgarejo Galván" userId="34f8e7f98b12fabf" providerId="LiveId" clId="{FD30FA29-A3C3-4DDE-A8CF-DA98DF169BBC}" dt="2020-06-04T01:30:18.040" v="968"/>
          <ac:inkMkLst>
            <pc:docMk/>
            <pc:sldMk cId="2164712824" sldId="294"/>
            <ac:inkMk id="103" creationId="{9226B6C3-08D1-4613-A3FE-DFF6F3F93168}"/>
          </ac:inkMkLst>
        </pc:inkChg>
        <pc:inkChg chg="add mod">
          <ac:chgData name="Alonso Raúl Melgarejo Galván" userId="34f8e7f98b12fabf" providerId="LiveId" clId="{FD30FA29-A3C3-4DDE-A8CF-DA98DF169BBC}" dt="2020-06-04T01:30:18.040" v="968"/>
          <ac:inkMkLst>
            <pc:docMk/>
            <pc:sldMk cId="2164712824" sldId="294"/>
            <ac:inkMk id="104" creationId="{6ED847B9-A20B-4A40-9A8A-51AA38DBD86C}"/>
          </ac:inkMkLst>
        </pc:inkChg>
        <pc:inkChg chg="add mod">
          <ac:chgData name="Alonso Raúl Melgarejo Galván" userId="34f8e7f98b12fabf" providerId="LiveId" clId="{FD30FA29-A3C3-4DDE-A8CF-DA98DF169BBC}" dt="2020-06-04T01:30:18.040" v="968"/>
          <ac:inkMkLst>
            <pc:docMk/>
            <pc:sldMk cId="2164712824" sldId="294"/>
            <ac:inkMk id="105" creationId="{22106AC9-6F55-47FD-8BB6-61B5E6B24B81}"/>
          </ac:inkMkLst>
        </pc:inkChg>
        <pc:inkChg chg="add mod">
          <ac:chgData name="Alonso Raúl Melgarejo Galván" userId="34f8e7f98b12fabf" providerId="LiveId" clId="{FD30FA29-A3C3-4DDE-A8CF-DA98DF169BBC}" dt="2020-06-04T01:30:18.040" v="968"/>
          <ac:inkMkLst>
            <pc:docMk/>
            <pc:sldMk cId="2164712824" sldId="294"/>
            <ac:inkMk id="107" creationId="{8708DC3C-D32D-4423-922A-B7D460C56178}"/>
          </ac:inkMkLst>
        </pc:inkChg>
        <pc:inkChg chg="add mod">
          <ac:chgData name="Alonso Raúl Melgarejo Galván" userId="34f8e7f98b12fabf" providerId="LiveId" clId="{FD30FA29-A3C3-4DDE-A8CF-DA98DF169BBC}" dt="2020-06-04T01:30:18.040" v="968"/>
          <ac:inkMkLst>
            <pc:docMk/>
            <pc:sldMk cId="2164712824" sldId="294"/>
            <ac:inkMk id="108" creationId="{85A06A2E-C691-4FD1-AD2F-55A7BBBB752F}"/>
          </ac:inkMkLst>
        </pc:inkChg>
        <pc:inkChg chg="add mod">
          <ac:chgData name="Alonso Raúl Melgarejo Galván" userId="34f8e7f98b12fabf" providerId="LiveId" clId="{FD30FA29-A3C3-4DDE-A8CF-DA98DF169BBC}" dt="2020-06-04T01:30:18.040" v="968"/>
          <ac:inkMkLst>
            <pc:docMk/>
            <pc:sldMk cId="2164712824" sldId="294"/>
            <ac:inkMk id="109" creationId="{8D9FDA9D-B435-4D4D-AD4D-63793C1E6288}"/>
          </ac:inkMkLst>
        </pc:inkChg>
        <pc:inkChg chg="add mod">
          <ac:chgData name="Alonso Raúl Melgarejo Galván" userId="34f8e7f98b12fabf" providerId="LiveId" clId="{FD30FA29-A3C3-4DDE-A8CF-DA98DF169BBC}" dt="2020-06-04T01:30:18.040" v="968"/>
          <ac:inkMkLst>
            <pc:docMk/>
            <pc:sldMk cId="2164712824" sldId="294"/>
            <ac:inkMk id="110" creationId="{943C36EA-FA6A-4EA4-8CB9-5B671956B0D2}"/>
          </ac:inkMkLst>
        </pc:inkChg>
        <pc:inkChg chg="add mod">
          <ac:chgData name="Alonso Raúl Melgarejo Galván" userId="34f8e7f98b12fabf" providerId="LiveId" clId="{FD30FA29-A3C3-4DDE-A8CF-DA98DF169BBC}" dt="2020-06-04T01:30:18.040" v="968"/>
          <ac:inkMkLst>
            <pc:docMk/>
            <pc:sldMk cId="2164712824" sldId="294"/>
            <ac:inkMk id="111" creationId="{02CAEE76-50EF-4F3B-BABA-2E80145E89CF}"/>
          </ac:inkMkLst>
        </pc:inkChg>
        <pc:inkChg chg="add mod">
          <ac:chgData name="Alonso Raúl Melgarejo Galván" userId="34f8e7f98b12fabf" providerId="LiveId" clId="{FD30FA29-A3C3-4DDE-A8CF-DA98DF169BBC}" dt="2020-06-04T01:30:18.040" v="968"/>
          <ac:inkMkLst>
            <pc:docMk/>
            <pc:sldMk cId="2164712824" sldId="294"/>
            <ac:inkMk id="116" creationId="{8BF3C541-D9EB-4CA5-9431-17F914230832}"/>
          </ac:inkMkLst>
        </pc:inkChg>
        <pc:inkChg chg="add mod">
          <ac:chgData name="Alonso Raúl Melgarejo Galván" userId="34f8e7f98b12fabf" providerId="LiveId" clId="{FD30FA29-A3C3-4DDE-A8CF-DA98DF169BBC}" dt="2020-06-04T01:30:18.040" v="968"/>
          <ac:inkMkLst>
            <pc:docMk/>
            <pc:sldMk cId="2164712824" sldId="294"/>
            <ac:inkMk id="117" creationId="{82E8E7E6-8CEC-4FCA-B54D-E8CDC0C5A9B6}"/>
          </ac:inkMkLst>
        </pc:inkChg>
        <pc:inkChg chg="add mod">
          <ac:chgData name="Alonso Raúl Melgarejo Galván" userId="34f8e7f98b12fabf" providerId="LiveId" clId="{FD30FA29-A3C3-4DDE-A8CF-DA98DF169BBC}" dt="2020-06-04T01:30:18.040" v="968"/>
          <ac:inkMkLst>
            <pc:docMk/>
            <pc:sldMk cId="2164712824" sldId="294"/>
            <ac:inkMk id="118" creationId="{AB4F14EA-3C02-4F99-83BC-F64FD058B32E}"/>
          </ac:inkMkLst>
        </pc:inkChg>
        <pc:inkChg chg="add mod">
          <ac:chgData name="Alonso Raúl Melgarejo Galván" userId="34f8e7f98b12fabf" providerId="LiveId" clId="{FD30FA29-A3C3-4DDE-A8CF-DA98DF169BBC}" dt="2020-06-04T01:30:18.040" v="968"/>
          <ac:inkMkLst>
            <pc:docMk/>
            <pc:sldMk cId="2164712824" sldId="294"/>
            <ac:inkMk id="121" creationId="{E9AAFFC6-A4B1-4F31-A0A7-87EFD35944FE}"/>
          </ac:inkMkLst>
        </pc:inkChg>
        <pc:inkChg chg="add mod">
          <ac:chgData name="Alonso Raúl Melgarejo Galván" userId="34f8e7f98b12fabf" providerId="LiveId" clId="{FD30FA29-A3C3-4DDE-A8CF-DA98DF169BBC}" dt="2020-06-04T01:30:18.040" v="968"/>
          <ac:inkMkLst>
            <pc:docMk/>
            <pc:sldMk cId="2164712824" sldId="294"/>
            <ac:inkMk id="123" creationId="{2A837C9F-AE18-4FAB-9AB0-D30B209FB906}"/>
          </ac:inkMkLst>
        </pc:inkChg>
        <pc:inkChg chg="add mod">
          <ac:chgData name="Alonso Raúl Melgarejo Galván" userId="34f8e7f98b12fabf" providerId="LiveId" clId="{FD30FA29-A3C3-4DDE-A8CF-DA98DF169BBC}" dt="2020-06-04T01:30:18.040" v="968"/>
          <ac:inkMkLst>
            <pc:docMk/>
            <pc:sldMk cId="2164712824" sldId="294"/>
            <ac:inkMk id="125" creationId="{8B280456-80D8-4CCC-A029-1DDC5A290322}"/>
          </ac:inkMkLst>
        </pc:inkChg>
        <pc:inkChg chg="add mod">
          <ac:chgData name="Alonso Raúl Melgarejo Galván" userId="34f8e7f98b12fabf" providerId="LiveId" clId="{FD30FA29-A3C3-4DDE-A8CF-DA98DF169BBC}" dt="2020-06-04T01:34:15.159" v="1022"/>
          <ac:inkMkLst>
            <pc:docMk/>
            <pc:sldMk cId="2164712824" sldId="294"/>
            <ac:inkMk id="128" creationId="{6092B258-A282-46E5-B528-5EBE428130E7}"/>
          </ac:inkMkLst>
        </pc:inkChg>
        <pc:inkChg chg="add mod">
          <ac:chgData name="Alonso Raúl Melgarejo Galván" userId="34f8e7f98b12fabf" providerId="LiveId" clId="{FD30FA29-A3C3-4DDE-A8CF-DA98DF169BBC}" dt="2020-06-04T01:34:15.159" v="1022"/>
          <ac:inkMkLst>
            <pc:docMk/>
            <pc:sldMk cId="2164712824" sldId="294"/>
            <ac:inkMk id="130" creationId="{FF62AD46-29A4-40F6-9C2E-58B9F8529802}"/>
          </ac:inkMkLst>
        </pc:inkChg>
        <pc:inkChg chg="add mod">
          <ac:chgData name="Alonso Raúl Melgarejo Galván" userId="34f8e7f98b12fabf" providerId="LiveId" clId="{FD30FA29-A3C3-4DDE-A8CF-DA98DF169BBC}" dt="2020-06-04T01:34:15.159" v="1022"/>
          <ac:inkMkLst>
            <pc:docMk/>
            <pc:sldMk cId="2164712824" sldId="294"/>
            <ac:inkMk id="131" creationId="{3903ACCE-ECD5-45B1-8844-9D14F9A622C4}"/>
          </ac:inkMkLst>
        </pc:inkChg>
        <pc:inkChg chg="add mod">
          <ac:chgData name="Alonso Raúl Melgarejo Galván" userId="34f8e7f98b12fabf" providerId="LiveId" clId="{FD30FA29-A3C3-4DDE-A8CF-DA98DF169BBC}" dt="2020-06-04T01:34:15.159" v="1022"/>
          <ac:inkMkLst>
            <pc:docMk/>
            <pc:sldMk cId="2164712824" sldId="294"/>
            <ac:inkMk id="132" creationId="{D5B33A69-FED7-4EB9-8967-0E5060822F37}"/>
          </ac:inkMkLst>
        </pc:inkChg>
        <pc:inkChg chg="add mod">
          <ac:chgData name="Alonso Raúl Melgarejo Galván" userId="34f8e7f98b12fabf" providerId="LiveId" clId="{FD30FA29-A3C3-4DDE-A8CF-DA98DF169BBC}" dt="2020-06-04T01:34:15.159" v="1022"/>
          <ac:inkMkLst>
            <pc:docMk/>
            <pc:sldMk cId="2164712824" sldId="294"/>
            <ac:inkMk id="133" creationId="{D1413DE7-C0B8-43D3-B700-BBD8EA951541}"/>
          </ac:inkMkLst>
        </pc:inkChg>
        <pc:inkChg chg="add mod">
          <ac:chgData name="Alonso Raúl Melgarejo Galván" userId="34f8e7f98b12fabf" providerId="LiveId" clId="{FD30FA29-A3C3-4DDE-A8CF-DA98DF169BBC}" dt="2020-06-04T01:34:15.159" v="1022"/>
          <ac:inkMkLst>
            <pc:docMk/>
            <pc:sldMk cId="2164712824" sldId="294"/>
            <ac:inkMk id="134" creationId="{99F09AC8-6EBD-43B7-9B99-E83792268343}"/>
          </ac:inkMkLst>
        </pc:inkChg>
        <pc:inkChg chg="add mod">
          <ac:chgData name="Alonso Raúl Melgarejo Galván" userId="34f8e7f98b12fabf" providerId="LiveId" clId="{FD30FA29-A3C3-4DDE-A8CF-DA98DF169BBC}" dt="2020-06-04T01:34:15.159" v="1022"/>
          <ac:inkMkLst>
            <pc:docMk/>
            <pc:sldMk cId="2164712824" sldId="294"/>
            <ac:inkMk id="145" creationId="{44C44AAC-92ED-4CEC-82A8-E86A36C832AF}"/>
          </ac:inkMkLst>
        </pc:inkChg>
        <pc:inkChg chg="add mod">
          <ac:chgData name="Alonso Raúl Melgarejo Galván" userId="34f8e7f98b12fabf" providerId="LiveId" clId="{FD30FA29-A3C3-4DDE-A8CF-DA98DF169BBC}" dt="2020-06-04T01:34:15.159" v="1022"/>
          <ac:inkMkLst>
            <pc:docMk/>
            <pc:sldMk cId="2164712824" sldId="294"/>
            <ac:inkMk id="146" creationId="{2B209229-74E3-44FC-8B8C-27D54D858967}"/>
          </ac:inkMkLst>
        </pc:inkChg>
        <pc:inkChg chg="add mod">
          <ac:chgData name="Alonso Raúl Melgarejo Galván" userId="34f8e7f98b12fabf" providerId="LiveId" clId="{FD30FA29-A3C3-4DDE-A8CF-DA98DF169BBC}" dt="2020-06-04T01:34:15.159" v="1022"/>
          <ac:inkMkLst>
            <pc:docMk/>
            <pc:sldMk cId="2164712824" sldId="294"/>
            <ac:inkMk id="147" creationId="{0C3E4F70-8676-4456-ADE1-660E4D65C10E}"/>
          </ac:inkMkLst>
        </pc:inkChg>
        <pc:inkChg chg="add mod">
          <ac:chgData name="Alonso Raúl Melgarejo Galván" userId="34f8e7f98b12fabf" providerId="LiveId" clId="{FD30FA29-A3C3-4DDE-A8CF-DA98DF169BBC}" dt="2020-06-04T01:34:15.159" v="1022"/>
          <ac:inkMkLst>
            <pc:docMk/>
            <pc:sldMk cId="2164712824" sldId="294"/>
            <ac:inkMk id="148" creationId="{4174740C-3509-417C-B32E-9C56EA4D5707}"/>
          </ac:inkMkLst>
        </pc:inkChg>
        <pc:inkChg chg="add mod">
          <ac:chgData name="Alonso Raúl Melgarejo Galván" userId="34f8e7f98b12fabf" providerId="LiveId" clId="{FD30FA29-A3C3-4DDE-A8CF-DA98DF169BBC}" dt="2020-06-04T01:34:15.159" v="1022"/>
          <ac:inkMkLst>
            <pc:docMk/>
            <pc:sldMk cId="2164712824" sldId="294"/>
            <ac:inkMk id="149" creationId="{03112551-6664-4CCC-9DA6-961CC986B0BA}"/>
          </ac:inkMkLst>
        </pc:inkChg>
        <pc:inkChg chg="add mod">
          <ac:chgData name="Alonso Raúl Melgarejo Galván" userId="34f8e7f98b12fabf" providerId="LiveId" clId="{FD30FA29-A3C3-4DDE-A8CF-DA98DF169BBC}" dt="2020-06-04T01:34:09.829" v="1013"/>
          <ac:inkMkLst>
            <pc:docMk/>
            <pc:sldMk cId="2164712824" sldId="294"/>
            <ac:inkMk id="151" creationId="{D36B84BE-7105-402E-A974-F4D7B5B7D88F}"/>
          </ac:inkMkLst>
        </pc:inkChg>
        <pc:inkChg chg="add mod">
          <ac:chgData name="Alonso Raúl Melgarejo Galván" userId="34f8e7f98b12fabf" providerId="LiveId" clId="{FD30FA29-A3C3-4DDE-A8CF-DA98DF169BBC}" dt="2020-06-04T01:34:15.159" v="1022"/>
          <ac:inkMkLst>
            <pc:docMk/>
            <pc:sldMk cId="2164712824" sldId="294"/>
            <ac:inkMk id="153" creationId="{8E70A6BE-E1D3-4F77-842F-9D1F0A1EEA15}"/>
          </ac:inkMkLst>
        </pc:inkChg>
        <pc:inkChg chg="add mod">
          <ac:chgData name="Alonso Raúl Melgarejo Galván" userId="34f8e7f98b12fabf" providerId="LiveId" clId="{FD30FA29-A3C3-4DDE-A8CF-DA98DF169BBC}" dt="2020-06-04T01:34:15.159" v="1022"/>
          <ac:inkMkLst>
            <pc:docMk/>
            <pc:sldMk cId="2164712824" sldId="294"/>
            <ac:inkMk id="155" creationId="{8E4660FC-B1A0-4A96-8752-960AF116C301}"/>
          </ac:inkMkLst>
        </pc:inkChg>
        <pc:inkChg chg="add mod">
          <ac:chgData name="Alonso Raúl Melgarejo Galván" userId="34f8e7f98b12fabf" providerId="LiveId" clId="{FD30FA29-A3C3-4DDE-A8CF-DA98DF169BBC}" dt="2020-06-04T01:34:15.159" v="1022"/>
          <ac:inkMkLst>
            <pc:docMk/>
            <pc:sldMk cId="2164712824" sldId="294"/>
            <ac:inkMk id="156" creationId="{818DD015-8340-4FBD-9F98-AEFEF3B55741}"/>
          </ac:inkMkLst>
        </pc:inkChg>
        <pc:inkChg chg="add mod">
          <ac:chgData name="Alonso Raúl Melgarejo Galván" userId="34f8e7f98b12fabf" providerId="LiveId" clId="{FD30FA29-A3C3-4DDE-A8CF-DA98DF169BBC}" dt="2020-06-04T01:34:15.159" v="1022"/>
          <ac:inkMkLst>
            <pc:docMk/>
            <pc:sldMk cId="2164712824" sldId="294"/>
            <ac:inkMk id="157" creationId="{166F6225-34BB-46F3-A0C6-4A03CB09CB82}"/>
          </ac:inkMkLst>
        </pc:inkChg>
        <pc:inkChg chg="add mod">
          <ac:chgData name="Alonso Raúl Melgarejo Galván" userId="34f8e7f98b12fabf" providerId="LiveId" clId="{FD30FA29-A3C3-4DDE-A8CF-DA98DF169BBC}" dt="2020-06-04T01:34:15.159" v="1022"/>
          <ac:inkMkLst>
            <pc:docMk/>
            <pc:sldMk cId="2164712824" sldId="294"/>
            <ac:inkMk id="159" creationId="{777C9ECA-0BC5-43F6-A6B9-056DBDC188E1}"/>
          </ac:inkMkLst>
        </pc:inkChg>
        <pc:inkChg chg="add mod">
          <ac:chgData name="Alonso Raúl Melgarejo Galván" userId="34f8e7f98b12fabf" providerId="LiveId" clId="{FD30FA29-A3C3-4DDE-A8CF-DA98DF169BBC}" dt="2020-06-04T01:30:18.040" v="968"/>
          <ac:inkMkLst>
            <pc:docMk/>
            <pc:sldMk cId="2164712824" sldId="294"/>
            <ac:inkMk id="1024" creationId="{CBA1DDA0-DE92-4776-9447-2CA45BE5A6A6}"/>
          </ac:inkMkLst>
        </pc:inkChg>
        <pc:inkChg chg="add mod">
          <ac:chgData name="Alonso Raúl Melgarejo Galván" userId="34f8e7f98b12fabf" providerId="LiveId" clId="{FD30FA29-A3C3-4DDE-A8CF-DA98DF169BBC}" dt="2020-06-04T01:30:18.040" v="968"/>
          <ac:inkMkLst>
            <pc:docMk/>
            <pc:sldMk cId="2164712824" sldId="294"/>
            <ac:inkMk id="1025" creationId="{40505BB1-333D-4A47-80D4-8ACDFDA7B59C}"/>
          </ac:inkMkLst>
        </pc:inkChg>
        <pc:inkChg chg="add mod">
          <ac:chgData name="Alonso Raúl Melgarejo Galván" userId="34f8e7f98b12fabf" providerId="LiveId" clId="{FD30FA29-A3C3-4DDE-A8CF-DA98DF169BBC}" dt="2020-06-04T01:30:18.040" v="968"/>
          <ac:inkMkLst>
            <pc:docMk/>
            <pc:sldMk cId="2164712824" sldId="294"/>
            <ac:inkMk id="1027" creationId="{844CC3C0-59D7-4E55-9D2C-926ED101D8E9}"/>
          </ac:inkMkLst>
        </pc:inkChg>
        <pc:inkChg chg="add">
          <ac:chgData name="Alonso Raúl Melgarejo Galván" userId="34f8e7f98b12fabf" providerId="LiveId" clId="{FD30FA29-A3C3-4DDE-A8CF-DA98DF169BBC}" dt="2020-06-04T01:32:57.246" v="969" actId="9405"/>
          <ac:inkMkLst>
            <pc:docMk/>
            <pc:sldMk cId="2164712824" sldId="294"/>
            <ac:inkMk id="1029" creationId="{C802960A-DF34-4471-B7E2-5245577079D3}"/>
          </ac:inkMkLst>
        </pc:inkChg>
        <pc:inkChg chg="add mod">
          <ac:chgData name="Alonso Raúl Melgarejo Galván" userId="34f8e7f98b12fabf" providerId="LiveId" clId="{FD30FA29-A3C3-4DDE-A8CF-DA98DF169BBC}" dt="2020-06-04T01:34:15.159" v="1022"/>
          <ac:inkMkLst>
            <pc:docMk/>
            <pc:sldMk cId="2164712824" sldId="294"/>
            <ac:inkMk id="1030" creationId="{0A13DFC9-4D4A-4C81-97BE-802F268CA959}"/>
          </ac:inkMkLst>
        </pc:inkChg>
        <pc:inkChg chg="add mod">
          <ac:chgData name="Alonso Raúl Melgarejo Galván" userId="34f8e7f98b12fabf" providerId="LiveId" clId="{FD30FA29-A3C3-4DDE-A8CF-DA98DF169BBC}" dt="2020-06-04T01:34:15.159" v="1022"/>
          <ac:inkMkLst>
            <pc:docMk/>
            <pc:sldMk cId="2164712824" sldId="294"/>
            <ac:inkMk id="1031" creationId="{9D444637-D77E-4B3A-B313-8D1F4205ACFB}"/>
          </ac:inkMkLst>
        </pc:inkChg>
        <pc:inkChg chg="add mod">
          <ac:chgData name="Alonso Raúl Melgarejo Galván" userId="34f8e7f98b12fabf" providerId="LiveId" clId="{FD30FA29-A3C3-4DDE-A8CF-DA98DF169BBC}" dt="2020-06-04T01:34:15.159" v="1022"/>
          <ac:inkMkLst>
            <pc:docMk/>
            <pc:sldMk cId="2164712824" sldId="294"/>
            <ac:inkMk id="1033" creationId="{999A80C5-7483-4406-9540-DD15298966D0}"/>
          </ac:inkMkLst>
        </pc:inkChg>
        <pc:inkChg chg="add mod">
          <ac:chgData name="Alonso Raúl Melgarejo Galván" userId="34f8e7f98b12fabf" providerId="LiveId" clId="{FD30FA29-A3C3-4DDE-A8CF-DA98DF169BBC}" dt="2020-06-04T01:34:15.159" v="1022"/>
          <ac:inkMkLst>
            <pc:docMk/>
            <pc:sldMk cId="2164712824" sldId="294"/>
            <ac:inkMk id="1034" creationId="{97C1412B-602F-41C2-AD0F-E04852224E68}"/>
          </ac:inkMkLst>
        </pc:inkChg>
        <pc:inkChg chg="add mod">
          <ac:chgData name="Alonso Raúl Melgarejo Galván" userId="34f8e7f98b12fabf" providerId="LiveId" clId="{FD30FA29-A3C3-4DDE-A8CF-DA98DF169BBC}" dt="2020-06-04T01:34:15.159" v="1022"/>
          <ac:inkMkLst>
            <pc:docMk/>
            <pc:sldMk cId="2164712824" sldId="294"/>
            <ac:inkMk id="1035" creationId="{AE543768-42B1-42C1-AD34-CD542FF65393}"/>
          </ac:inkMkLst>
        </pc:inkChg>
        <pc:inkChg chg="add mod">
          <ac:chgData name="Alonso Raúl Melgarejo Galván" userId="34f8e7f98b12fabf" providerId="LiveId" clId="{FD30FA29-A3C3-4DDE-A8CF-DA98DF169BBC}" dt="2020-06-04T01:34:15.159" v="1022"/>
          <ac:inkMkLst>
            <pc:docMk/>
            <pc:sldMk cId="2164712824" sldId="294"/>
            <ac:inkMk id="1036" creationId="{5717FEA3-A5BC-4394-B3E7-5596BC2B9483}"/>
          </ac:inkMkLst>
        </pc:inkChg>
        <pc:inkChg chg="add mod">
          <ac:chgData name="Alonso Raúl Melgarejo Galván" userId="34f8e7f98b12fabf" providerId="LiveId" clId="{FD30FA29-A3C3-4DDE-A8CF-DA98DF169BBC}" dt="2020-06-04T01:34:15.159" v="1022"/>
          <ac:inkMkLst>
            <pc:docMk/>
            <pc:sldMk cId="2164712824" sldId="294"/>
            <ac:inkMk id="1037" creationId="{57EC1F3B-A5F0-4779-A46B-D8A79B006A29}"/>
          </ac:inkMkLst>
        </pc:inkChg>
        <pc:inkChg chg="add mod">
          <ac:chgData name="Alonso Raúl Melgarejo Galván" userId="34f8e7f98b12fabf" providerId="LiveId" clId="{FD30FA29-A3C3-4DDE-A8CF-DA98DF169BBC}" dt="2020-06-04T01:34:15.159" v="1022"/>
          <ac:inkMkLst>
            <pc:docMk/>
            <pc:sldMk cId="2164712824" sldId="294"/>
            <ac:inkMk id="1038" creationId="{97FEB87C-45AF-4A43-BCD5-3F01491B7F10}"/>
          </ac:inkMkLst>
        </pc:inkChg>
        <pc:inkChg chg="add mod">
          <ac:chgData name="Alonso Raúl Melgarejo Galván" userId="34f8e7f98b12fabf" providerId="LiveId" clId="{FD30FA29-A3C3-4DDE-A8CF-DA98DF169BBC}" dt="2020-06-04T01:34:15.159" v="1022"/>
          <ac:inkMkLst>
            <pc:docMk/>
            <pc:sldMk cId="2164712824" sldId="294"/>
            <ac:inkMk id="1039" creationId="{CFDAFBFF-4D51-4750-91A7-52F319F13193}"/>
          </ac:inkMkLst>
        </pc:inkChg>
        <pc:inkChg chg="add mod">
          <ac:chgData name="Alonso Raúl Melgarejo Galván" userId="34f8e7f98b12fabf" providerId="LiveId" clId="{FD30FA29-A3C3-4DDE-A8CF-DA98DF169BBC}" dt="2020-06-04T01:34:15.159" v="1022"/>
          <ac:inkMkLst>
            <pc:docMk/>
            <pc:sldMk cId="2164712824" sldId="294"/>
            <ac:inkMk id="1040" creationId="{32810BF8-087F-4B1C-A18C-F74ED6D0B0CF}"/>
          </ac:inkMkLst>
        </pc:inkChg>
        <pc:inkChg chg="add mod">
          <ac:chgData name="Alonso Raúl Melgarejo Galván" userId="34f8e7f98b12fabf" providerId="LiveId" clId="{FD30FA29-A3C3-4DDE-A8CF-DA98DF169BBC}" dt="2020-06-04T01:34:15.159" v="1022"/>
          <ac:inkMkLst>
            <pc:docMk/>
            <pc:sldMk cId="2164712824" sldId="294"/>
            <ac:inkMk id="1041" creationId="{28F7F833-C67C-4841-BC91-7B5B939BB3AD}"/>
          </ac:inkMkLst>
        </pc:inkChg>
        <pc:inkChg chg="add mod">
          <ac:chgData name="Alonso Raúl Melgarejo Galván" userId="34f8e7f98b12fabf" providerId="LiveId" clId="{FD30FA29-A3C3-4DDE-A8CF-DA98DF169BBC}" dt="2020-06-04T01:34:15.159" v="1022"/>
          <ac:inkMkLst>
            <pc:docMk/>
            <pc:sldMk cId="2164712824" sldId="294"/>
            <ac:inkMk id="1043" creationId="{721B841A-4F83-4ADE-BE18-1FB326C80FE4}"/>
          </ac:inkMkLst>
        </pc:inkChg>
        <pc:inkChg chg="add mod">
          <ac:chgData name="Alonso Raúl Melgarejo Galván" userId="34f8e7f98b12fabf" providerId="LiveId" clId="{FD30FA29-A3C3-4DDE-A8CF-DA98DF169BBC}" dt="2020-06-04T01:34:15.159" v="1022"/>
          <ac:inkMkLst>
            <pc:docMk/>
            <pc:sldMk cId="2164712824" sldId="294"/>
            <ac:inkMk id="1044" creationId="{0ADE52B4-2F06-44D6-9FE1-E279C00C4BBA}"/>
          </ac:inkMkLst>
        </pc:inkChg>
        <pc:inkChg chg="add mod">
          <ac:chgData name="Alonso Raúl Melgarejo Galván" userId="34f8e7f98b12fabf" providerId="LiveId" clId="{FD30FA29-A3C3-4DDE-A8CF-DA98DF169BBC}" dt="2020-06-04T01:34:15.159" v="1022"/>
          <ac:inkMkLst>
            <pc:docMk/>
            <pc:sldMk cId="2164712824" sldId="294"/>
            <ac:inkMk id="1045" creationId="{8CA8039B-F0F1-4035-A9E7-D261010B4004}"/>
          </ac:inkMkLst>
        </pc:inkChg>
        <pc:inkChg chg="add mod">
          <ac:chgData name="Alonso Raúl Melgarejo Galván" userId="34f8e7f98b12fabf" providerId="LiveId" clId="{FD30FA29-A3C3-4DDE-A8CF-DA98DF169BBC}" dt="2020-06-04T01:34:15.159" v="1022"/>
          <ac:inkMkLst>
            <pc:docMk/>
            <pc:sldMk cId="2164712824" sldId="294"/>
            <ac:inkMk id="1046" creationId="{1C073738-EE40-45AB-A2D2-179A6D5E0E29}"/>
          </ac:inkMkLst>
        </pc:inkChg>
        <pc:inkChg chg="add mod">
          <ac:chgData name="Alonso Raúl Melgarejo Galván" userId="34f8e7f98b12fabf" providerId="LiveId" clId="{FD30FA29-A3C3-4DDE-A8CF-DA98DF169BBC}" dt="2020-06-04T01:34:15.159" v="1022"/>
          <ac:inkMkLst>
            <pc:docMk/>
            <pc:sldMk cId="2164712824" sldId="294"/>
            <ac:inkMk id="1047" creationId="{AE555711-C54B-4EEB-A939-EEE2DC9F27F7}"/>
          </ac:inkMkLst>
        </pc:inkChg>
        <pc:inkChg chg="add mod">
          <ac:chgData name="Alonso Raúl Melgarejo Galván" userId="34f8e7f98b12fabf" providerId="LiveId" clId="{FD30FA29-A3C3-4DDE-A8CF-DA98DF169BBC}" dt="2020-06-04T01:34:15.159" v="1022"/>
          <ac:inkMkLst>
            <pc:docMk/>
            <pc:sldMk cId="2164712824" sldId="294"/>
            <ac:inkMk id="1048" creationId="{3F397A54-53D6-42C7-8099-B7BA4B5D4796}"/>
          </ac:inkMkLst>
        </pc:inkChg>
        <pc:inkChg chg="add mod">
          <ac:chgData name="Alonso Raúl Melgarejo Galván" userId="34f8e7f98b12fabf" providerId="LiveId" clId="{FD30FA29-A3C3-4DDE-A8CF-DA98DF169BBC}" dt="2020-06-04T01:34:15.159" v="1022"/>
          <ac:inkMkLst>
            <pc:docMk/>
            <pc:sldMk cId="2164712824" sldId="294"/>
            <ac:inkMk id="1050" creationId="{BA0CE90A-AAAD-474E-A039-15AC01342B8A}"/>
          </ac:inkMkLst>
        </pc:inkChg>
        <pc:inkChg chg="add mod">
          <ac:chgData name="Alonso Raúl Melgarejo Galván" userId="34f8e7f98b12fabf" providerId="LiveId" clId="{FD30FA29-A3C3-4DDE-A8CF-DA98DF169BBC}" dt="2020-06-04T01:34:15.159" v="1022"/>
          <ac:inkMkLst>
            <pc:docMk/>
            <pc:sldMk cId="2164712824" sldId="294"/>
            <ac:inkMk id="1051" creationId="{B49D1F3D-0E60-4242-BB9C-3852D53A3A88}"/>
          </ac:inkMkLst>
        </pc:inkChg>
        <pc:inkChg chg="add mod">
          <ac:chgData name="Alonso Raúl Melgarejo Galván" userId="34f8e7f98b12fabf" providerId="LiveId" clId="{FD30FA29-A3C3-4DDE-A8CF-DA98DF169BBC}" dt="2020-06-04T01:34:15.159" v="1022"/>
          <ac:inkMkLst>
            <pc:docMk/>
            <pc:sldMk cId="2164712824" sldId="294"/>
            <ac:inkMk id="1052" creationId="{CE86F709-72A3-42DC-82AF-4EDB75255B9F}"/>
          </ac:inkMkLst>
        </pc:inkChg>
        <pc:inkChg chg="add mod">
          <ac:chgData name="Alonso Raúl Melgarejo Galván" userId="34f8e7f98b12fabf" providerId="LiveId" clId="{FD30FA29-A3C3-4DDE-A8CF-DA98DF169BBC}" dt="2020-06-04T01:34:15.159" v="1022"/>
          <ac:inkMkLst>
            <pc:docMk/>
            <pc:sldMk cId="2164712824" sldId="294"/>
            <ac:inkMk id="1053" creationId="{5F9BFBD6-8CAE-4B32-AABA-4A6D07DB2ED3}"/>
          </ac:inkMkLst>
        </pc:inkChg>
        <pc:inkChg chg="add mod">
          <ac:chgData name="Alonso Raúl Melgarejo Galván" userId="34f8e7f98b12fabf" providerId="LiveId" clId="{FD30FA29-A3C3-4DDE-A8CF-DA98DF169BBC}" dt="2020-06-04T01:34:15.159" v="1022"/>
          <ac:inkMkLst>
            <pc:docMk/>
            <pc:sldMk cId="2164712824" sldId="294"/>
            <ac:inkMk id="1054" creationId="{A402555B-8387-42DC-9A03-517F8693D367}"/>
          </ac:inkMkLst>
        </pc:inkChg>
        <pc:inkChg chg="add mod">
          <ac:chgData name="Alonso Raúl Melgarejo Galván" userId="34f8e7f98b12fabf" providerId="LiveId" clId="{FD30FA29-A3C3-4DDE-A8CF-DA98DF169BBC}" dt="2020-06-04T01:34:15.159" v="1022"/>
          <ac:inkMkLst>
            <pc:docMk/>
            <pc:sldMk cId="2164712824" sldId="294"/>
            <ac:inkMk id="1056" creationId="{F68329E4-DFE3-4126-A9BC-A59B52E5FE37}"/>
          </ac:inkMkLst>
        </pc:inkChg>
        <pc:inkChg chg="add mod">
          <ac:chgData name="Alonso Raúl Melgarejo Galván" userId="34f8e7f98b12fabf" providerId="LiveId" clId="{FD30FA29-A3C3-4DDE-A8CF-DA98DF169BBC}" dt="2020-06-04T01:34:15.159" v="1022"/>
          <ac:inkMkLst>
            <pc:docMk/>
            <pc:sldMk cId="2164712824" sldId="294"/>
            <ac:inkMk id="1057" creationId="{A8A565E3-6AB8-4924-AD06-89E1B6BF0453}"/>
          </ac:inkMkLst>
        </pc:inkChg>
        <pc:inkChg chg="add mod">
          <ac:chgData name="Alonso Raúl Melgarejo Galván" userId="34f8e7f98b12fabf" providerId="LiveId" clId="{FD30FA29-A3C3-4DDE-A8CF-DA98DF169BBC}" dt="2020-06-04T01:34:15.159" v="1022"/>
          <ac:inkMkLst>
            <pc:docMk/>
            <pc:sldMk cId="2164712824" sldId="294"/>
            <ac:inkMk id="1058" creationId="{B0280F38-4241-479C-9F6E-9AF10F599CB4}"/>
          </ac:inkMkLst>
        </pc:inkChg>
      </pc:sldChg>
      <pc:sldChg chg="addSp delSp modSp mod">
        <pc:chgData name="Alonso Raúl Melgarejo Galván" userId="34f8e7f98b12fabf" providerId="LiveId" clId="{FD30FA29-A3C3-4DDE-A8CF-DA98DF169BBC}" dt="2020-06-04T01:44:32.167" v="1372" actId="9405"/>
        <pc:sldMkLst>
          <pc:docMk/>
          <pc:sldMk cId="3574257555" sldId="295"/>
        </pc:sldMkLst>
        <pc:grpChg chg="del mod">
          <ac:chgData name="Alonso Raúl Melgarejo Galván" userId="34f8e7f98b12fabf" providerId="LiveId" clId="{FD30FA29-A3C3-4DDE-A8CF-DA98DF169BBC}" dt="2020-06-04T01:35:39.492" v="1066"/>
          <ac:grpSpMkLst>
            <pc:docMk/>
            <pc:sldMk cId="3574257555" sldId="295"/>
            <ac:grpSpMk id="6" creationId="{20306EB3-0F75-4534-83DB-189347B438F6}"/>
          </ac:grpSpMkLst>
        </pc:grpChg>
        <pc:grpChg chg="del mod">
          <ac:chgData name="Alonso Raúl Melgarejo Galván" userId="34f8e7f98b12fabf" providerId="LiveId" clId="{FD30FA29-A3C3-4DDE-A8CF-DA98DF169BBC}" dt="2020-06-04T01:34:49.940" v="1035"/>
          <ac:grpSpMkLst>
            <pc:docMk/>
            <pc:sldMk cId="3574257555" sldId="295"/>
            <ac:grpSpMk id="14" creationId="{17CD2F77-B498-4BFE-AC49-F7DA289B944E}"/>
          </ac:grpSpMkLst>
        </pc:grpChg>
        <pc:grpChg chg="del mod">
          <ac:chgData name="Alonso Raúl Melgarejo Galván" userId="34f8e7f98b12fabf" providerId="LiveId" clId="{FD30FA29-A3C3-4DDE-A8CF-DA98DF169BBC}" dt="2020-06-04T01:35:39.492" v="1066"/>
          <ac:grpSpMkLst>
            <pc:docMk/>
            <pc:sldMk cId="3574257555" sldId="295"/>
            <ac:grpSpMk id="17" creationId="{C3204458-1C1B-4F42-83C9-C23ABB85FBA6}"/>
          </ac:grpSpMkLst>
        </pc:grpChg>
        <pc:grpChg chg="del mod">
          <ac:chgData name="Alonso Raúl Melgarejo Galván" userId="34f8e7f98b12fabf" providerId="LiveId" clId="{FD30FA29-A3C3-4DDE-A8CF-DA98DF169BBC}" dt="2020-06-04T01:36:00.446" v="1077"/>
          <ac:grpSpMkLst>
            <pc:docMk/>
            <pc:sldMk cId="3574257555" sldId="295"/>
            <ac:grpSpMk id="38" creationId="{8E45AE60-F87E-444A-ABB2-D74696A3504F}"/>
          </ac:grpSpMkLst>
        </pc:grpChg>
        <pc:grpChg chg="del mod">
          <ac:chgData name="Alonso Raúl Melgarejo Galván" userId="34f8e7f98b12fabf" providerId="LiveId" clId="{FD30FA29-A3C3-4DDE-A8CF-DA98DF169BBC}" dt="2020-06-04T01:36:18.899" v="1086"/>
          <ac:grpSpMkLst>
            <pc:docMk/>
            <pc:sldMk cId="3574257555" sldId="295"/>
            <ac:grpSpMk id="41" creationId="{032AD5DA-8DB8-4E6B-B24A-31B4F754F1EF}"/>
          </ac:grpSpMkLst>
        </pc:grpChg>
        <pc:grpChg chg="del mod">
          <ac:chgData name="Alonso Raúl Melgarejo Galván" userId="34f8e7f98b12fabf" providerId="LiveId" clId="{FD30FA29-A3C3-4DDE-A8CF-DA98DF169BBC}" dt="2020-06-04T01:36:10.567" v="1083"/>
          <ac:grpSpMkLst>
            <pc:docMk/>
            <pc:sldMk cId="3574257555" sldId="295"/>
            <ac:grpSpMk id="50" creationId="{102815E0-5C86-433B-B2A8-11D30A2CF979}"/>
          </ac:grpSpMkLst>
        </pc:grpChg>
        <pc:grpChg chg="del mod">
          <ac:chgData name="Alonso Raúl Melgarejo Galván" userId="34f8e7f98b12fabf" providerId="LiveId" clId="{FD30FA29-A3C3-4DDE-A8CF-DA98DF169BBC}" dt="2020-06-04T01:36:35.124" v="1095"/>
          <ac:grpSpMkLst>
            <pc:docMk/>
            <pc:sldMk cId="3574257555" sldId="295"/>
            <ac:grpSpMk id="53" creationId="{BCC4473E-95ED-4D63-8B0B-8BFB7DE77DB7}"/>
          </ac:grpSpMkLst>
        </pc:grpChg>
        <pc:grpChg chg="del mod">
          <ac:chgData name="Alonso Raúl Melgarejo Galván" userId="34f8e7f98b12fabf" providerId="LiveId" clId="{FD30FA29-A3C3-4DDE-A8CF-DA98DF169BBC}" dt="2020-06-04T01:36:35.124" v="1095"/>
          <ac:grpSpMkLst>
            <pc:docMk/>
            <pc:sldMk cId="3574257555" sldId="295"/>
            <ac:grpSpMk id="59" creationId="{F6F29CE2-B8A3-43A1-819A-70F548712622}"/>
          </ac:grpSpMkLst>
        </pc:grpChg>
        <pc:grpChg chg="del mod">
          <ac:chgData name="Alonso Raúl Melgarejo Galván" userId="34f8e7f98b12fabf" providerId="LiveId" clId="{FD30FA29-A3C3-4DDE-A8CF-DA98DF169BBC}" dt="2020-06-04T01:36:35.124" v="1095"/>
          <ac:grpSpMkLst>
            <pc:docMk/>
            <pc:sldMk cId="3574257555" sldId="295"/>
            <ac:grpSpMk id="68" creationId="{EACB5B22-9E3A-4340-BF3D-2AE6857F51E1}"/>
          </ac:grpSpMkLst>
        </pc:grpChg>
        <pc:grpChg chg="del mod">
          <ac:chgData name="Alonso Raúl Melgarejo Galván" userId="34f8e7f98b12fabf" providerId="LiveId" clId="{FD30FA29-A3C3-4DDE-A8CF-DA98DF169BBC}" dt="2020-06-04T01:36:36.732" v="1098"/>
          <ac:grpSpMkLst>
            <pc:docMk/>
            <pc:sldMk cId="3574257555" sldId="295"/>
            <ac:grpSpMk id="71" creationId="{6C163319-F848-45DE-B184-75FAB4BFF2A9}"/>
          </ac:grpSpMkLst>
        </pc:grpChg>
        <pc:grpChg chg="del mod">
          <ac:chgData name="Alonso Raúl Melgarejo Galván" userId="34f8e7f98b12fabf" providerId="LiveId" clId="{FD30FA29-A3C3-4DDE-A8CF-DA98DF169BBC}" dt="2020-06-04T01:36:43.818" v="1102"/>
          <ac:grpSpMkLst>
            <pc:docMk/>
            <pc:sldMk cId="3574257555" sldId="295"/>
            <ac:grpSpMk id="74" creationId="{1C137A52-D6C6-422D-BBC1-159E3C4F813E}"/>
          </ac:grpSpMkLst>
        </pc:grpChg>
        <pc:grpChg chg="del mod">
          <ac:chgData name="Alonso Raúl Melgarejo Galván" userId="34f8e7f98b12fabf" providerId="LiveId" clId="{FD30FA29-A3C3-4DDE-A8CF-DA98DF169BBC}" dt="2020-06-04T01:36:47.240" v="1104"/>
          <ac:grpSpMkLst>
            <pc:docMk/>
            <pc:sldMk cId="3574257555" sldId="295"/>
            <ac:grpSpMk id="80" creationId="{83475FAC-0F24-4319-84E2-D49CEAA09519}"/>
          </ac:grpSpMkLst>
        </pc:grpChg>
        <pc:grpChg chg="del mod">
          <ac:chgData name="Alonso Raúl Melgarejo Galván" userId="34f8e7f98b12fabf" providerId="LiveId" clId="{FD30FA29-A3C3-4DDE-A8CF-DA98DF169BBC}" dt="2020-06-04T01:36:49.883" v="1108"/>
          <ac:grpSpMkLst>
            <pc:docMk/>
            <pc:sldMk cId="3574257555" sldId="295"/>
            <ac:grpSpMk id="85" creationId="{7DBDCD78-C256-4D6A-A21F-A66454C9E7F8}"/>
          </ac:grpSpMkLst>
        </pc:grpChg>
        <pc:grpChg chg="del mod">
          <ac:chgData name="Alonso Raúl Melgarejo Galván" userId="34f8e7f98b12fabf" providerId="LiveId" clId="{FD30FA29-A3C3-4DDE-A8CF-DA98DF169BBC}" dt="2020-06-04T01:36:54.836" v="1110"/>
          <ac:grpSpMkLst>
            <pc:docMk/>
            <pc:sldMk cId="3574257555" sldId="295"/>
            <ac:grpSpMk id="94" creationId="{C5099D95-C4CD-4893-A3E4-B37048014001}"/>
          </ac:grpSpMkLst>
        </pc:grpChg>
        <pc:grpChg chg="del mod">
          <ac:chgData name="Alonso Raúl Melgarejo Galván" userId="34f8e7f98b12fabf" providerId="LiveId" clId="{FD30FA29-A3C3-4DDE-A8CF-DA98DF169BBC}" dt="2020-06-04T01:37:00.700" v="1112"/>
          <ac:grpSpMkLst>
            <pc:docMk/>
            <pc:sldMk cId="3574257555" sldId="295"/>
            <ac:grpSpMk id="102" creationId="{BB10D6E4-33D1-49AB-B7D3-1E55139A55F2}"/>
          </ac:grpSpMkLst>
        </pc:grpChg>
        <pc:grpChg chg="del mod">
          <ac:chgData name="Alonso Raúl Melgarejo Galván" userId="34f8e7f98b12fabf" providerId="LiveId" clId="{FD30FA29-A3C3-4DDE-A8CF-DA98DF169BBC}" dt="2020-06-04T01:37:04.353" v="1118"/>
          <ac:grpSpMkLst>
            <pc:docMk/>
            <pc:sldMk cId="3574257555" sldId="295"/>
            <ac:grpSpMk id="105" creationId="{2EC143B5-4392-4511-853B-F910FE664EC7}"/>
          </ac:grpSpMkLst>
        </pc:grpChg>
        <pc:grpChg chg="del mod">
          <ac:chgData name="Alonso Raúl Melgarejo Galván" userId="34f8e7f98b12fabf" providerId="LiveId" clId="{FD30FA29-A3C3-4DDE-A8CF-DA98DF169BBC}" dt="2020-06-04T01:37:09.556" v="1120"/>
          <ac:grpSpMkLst>
            <pc:docMk/>
            <pc:sldMk cId="3574257555" sldId="295"/>
            <ac:grpSpMk id="112" creationId="{1FE73540-A9A0-4266-94E6-802E928F743C}"/>
          </ac:grpSpMkLst>
        </pc:grpChg>
        <pc:grpChg chg="del mod">
          <ac:chgData name="Alonso Raúl Melgarejo Galván" userId="34f8e7f98b12fabf" providerId="LiveId" clId="{FD30FA29-A3C3-4DDE-A8CF-DA98DF169BBC}" dt="2020-06-04T01:37:11.007" v="1123"/>
          <ac:grpSpMkLst>
            <pc:docMk/>
            <pc:sldMk cId="3574257555" sldId="295"/>
            <ac:grpSpMk id="114" creationId="{238C65D4-49EC-4C44-8E0D-F2CE25323D32}"/>
          </ac:grpSpMkLst>
        </pc:grpChg>
        <pc:grpChg chg="del mod">
          <ac:chgData name="Alonso Raúl Melgarejo Galván" userId="34f8e7f98b12fabf" providerId="LiveId" clId="{FD30FA29-A3C3-4DDE-A8CF-DA98DF169BBC}" dt="2020-06-04T01:37:14.839" v="1126"/>
          <ac:grpSpMkLst>
            <pc:docMk/>
            <pc:sldMk cId="3574257555" sldId="295"/>
            <ac:grpSpMk id="117" creationId="{31180425-0F6E-4D4C-9441-0F7D9351F9DE}"/>
          </ac:grpSpMkLst>
        </pc:grpChg>
        <pc:grpChg chg="del mod">
          <ac:chgData name="Alonso Raúl Melgarejo Galván" userId="34f8e7f98b12fabf" providerId="LiveId" clId="{FD30FA29-A3C3-4DDE-A8CF-DA98DF169BBC}" dt="2020-06-04T01:37:19.001" v="1128"/>
          <ac:grpSpMkLst>
            <pc:docMk/>
            <pc:sldMk cId="3574257555" sldId="295"/>
            <ac:grpSpMk id="120" creationId="{C6DC29FB-52B9-4557-A3D2-5EB318C9EDF3}"/>
          </ac:grpSpMkLst>
        </pc:grpChg>
        <pc:grpChg chg="del mod">
          <ac:chgData name="Alonso Raúl Melgarejo Galván" userId="34f8e7f98b12fabf" providerId="LiveId" clId="{FD30FA29-A3C3-4DDE-A8CF-DA98DF169BBC}" dt="2020-06-04T01:37:22.547" v="1132"/>
          <ac:grpSpMkLst>
            <pc:docMk/>
            <pc:sldMk cId="3574257555" sldId="295"/>
            <ac:grpSpMk id="122" creationId="{4B8E06D3-2586-403A-94AF-1D65EE1B693F}"/>
          </ac:grpSpMkLst>
        </pc:grpChg>
        <pc:grpChg chg="del mod">
          <ac:chgData name="Alonso Raúl Melgarejo Galván" userId="34f8e7f98b12fabf" providerId="LiveId" clId="{FD30FA29-A3C3-4DDE-A8CF-DA98DF169BBC}" dt="2020-06-04T01:37:26.180" v="1134"/>
          <ac:grpSpMkLst>
            <pc:docMk/>
            <pc:sldMk cId="3574257555" sldId="295"/>
            <ac:grpSpMk id="126" creationId="{E09D221B-D3DF-49CA-8328-B9C1003A2D24}"/>
          </ac:grpSpMkLst>
        </pc:grpChg>
        <pc:grpChg chg="del mod">
          <ac:chgData name="Alonso Raúl Melgarejo Galván" userId="34f8e7f98b12fabf" providerId="LiveId" clId="{FD30FA29-A3C3-4DDE-A8CF-DA98DF169BBC}" dt="2020-06-04T01:43:57.954" v="1355"/>
          <ac:grpSpMkLst>
            <pc:docMk/>
            <pc:sldMk cId="3574257555" sldId="295"/>
            <ac:grpSpMk id="128" creationId="{C60A1F3A-5157-4C75-AF6A-8677365F5776}"/>
          </ac:grpSpMkLst>
        </pc:grpChg>
        <pc:grpChg chg="del mod">
          <ac:chgData name="Alonso Raúl Melgarejo Galván" userId="34f8e7f98b12fabf" providerId="LiveId" clId="{FD30FA29-A3C3-4DDE-A8CF-DA98DF169BBC}" dt="2020-06-04T01:43:57.954" v="1355"/>
          <ac:grpSpMkLst>
            <pc:docMk/>
            <pc:sldMk cId="3574257555" sldId="295"/>
            <ac:grpSpMk id="131" creationId="{5A181DB8-CC37-4C2E-B55C-25CE62375B74}"/>
          </ac:grpSpMkLst>
        </pc:grpChg>
        <pc:grpChg chg="del mod">
          <ac:chgData name="Alonso Raúl Melgarejo Galván" userId="34f8e7f98b12fabf" providerId="LiveId" clId="{FD30FA29-A3C3-4DDE-A8CF-DA98DF169BBC}" dt="2020-06-04T01:44:01.582" v="1358"/>
          <ac:grpSpMkLst>
            <pc:docMk/>
            <pc:sldMk cId="3574257555" sldId="295"/>
            <ac:grpSpMk id="134" creationId="{F81FCAB1-21B7-409C-8065-8B11859DDA99}"/>
          </ac:grpSpMkLst>
        </pc:grpChg>
        <pc:grpChg chg="del mod">
          <ac:chgData name="Alonso Raúl Melgarejo Galván" userId="34f8e7f98b12fabf" providerId="LiveId" clId="{FD30FA29-A3C3-4DDE-A8CF-DA98DF169BBC}" dt="2020-06-04T01:44:06.291" v="1363"/>
          <ac:grpSpMkLst>
            <pc:docMk/>
            <pc:sldMk cId="3574257555" sldId="295"/>
            <ac:grpSpMk id="139" creationId="{D5E49F65-1A16-4149-814C-A1A8F3AF0439}"/>
          </ac:grpSpMkLst>
        </pc:grpChg>
        <pc:grpChg chg="del mod">
          <ac:chgData name="Alonso Raúl Melgarejo Galván" userId="34f8e7f98b12fabf" providerId="LiveId" clId="{FD30FA29-A3C3-4DDE-A8CF-DA98DF169BBC}" dt="2020-06-04T01:44:08.542" v="1366"/>
          <ac:grpSpMkLst>
            <pc:docMk/>
            <pc:sldMk cId="3574257555" sldId="295"/>
            <ac:grpSpMk id="144" creationId="{1398C9F8-5395-46BD-A886-16EFBA1A77F7}"/>
          </ac:grpSpMkLst>
        </pc:grpChg>
        <pc:grpChg chg="del mod">
          <ac:chgData name="Alonso Raúl Melgarejo Galván" userId="34f8e7f98b12fabf" providerId="LiveId" clId="{FD30FA29-A3C3-4DDE-A8CF-DA98DF169BBC}" dt="2020-06-04T01:44:20.179" v="1369"/>
          <ac:grpSpMkLst>
            <pc:docMk/>
            <pc:sldMk cId="3574257555" sldId="295"/>
            <ac:grpSpMk id="148" creationId="{7F80525A-8D9B-4CBB-B37A-04BB404DB8CD}"/>
          </ac:grpSpMkLst>
        </pc:grpChg>
        <pc:grpChg chg="del mod">
          <ac:chgData name="Alonso Raúl Melgarejo Galván" userId="34f8e7f98b12fabf" providerId="LiveId" clId="{FD30FA29-A3C3-4DDE-A8CF-DA98DF169BBC}" dt="2020-06-04T01:44:26.844" v="1371"/>
          <ac:grpSpMkLst>
            <pc:docMk/>
            <pc:sldMk cId="3574257555" sldId="295"/>
            <ac:grpSpMk id="151" creationId="{27E8B0A7-7AF1-4150-88E0-862A91628493}"/>
          </ac:grpSpMkLst>
        </pc:grpChg>
        <pc:grpChg chg="mod">
          <ac:chgData name="Alonso Raúl Melgarejo Galván" userId="34f8e7f98b12fabf" providerId="LiveId" clId="{FD30FA29-A3C3-4DDE-A8CF-DA98DF169BBC}" dt="2020-06-04T01:44:26.844" v="1371"/>
          <ac:grpSpMkLst>
            <pc:docMk/>
            <pc:sldMk cId="3574257555" sldId="295"/>
            <ac:grpSpMk id="153" creationId="{3B4E5DAC-8F3B-4CE6-9469-1699044E4823}"/>
          </ac:grpSpMkLst>
        </pc:grpChg>
        <pc:grpChg chg="del mod">
          <ac:chgData name="Alonso Raúl Melgarejo Galván" userId="34f8e7f98b12fabf" providerId="LiveId" clId="{FD30FA29-A3C3-4DDE-A8CF-DA98DF169BBC}" dt="2020-06-04T01:35:00.719" v="1047"/>
          <ac:grpSpMkLst>
            <pc:docMk/>
            <pc:sldMk cId="3574257555" sldId="295"/>
            <ac:grpSpMk id="259" creationId="{64390C6F-2D35-48AD-AB9D-55D15006CF2D}"/>
          </ac:grpSpMkLst>
        </pc:grpChg>
        <pc:grpChg chg="del mod">
          <ac:chgData name="Alonso Raúl Melgarejo Galván" userId="34f8e7f98b12fabf" providerId="LiveId" clId="{FD30FA29-A3C3-4DDE-A8CF-DA98DF169BBC}" dt="2020-06-04T01:36:26.915" v="1092"/>
          <ac:grpSpMkLst>
            <pc:docMk/>
            <pc:sldMk cId="3574257555" sldId="295"/>
            <ac:grpSpMk id="262" creationId="{6B0915B8-C5D1-44A8-96C8-4A25AB9B84C4}"/>
          </ac:grpSpMkLst>
        </pc:grpChg>
        <pc:grpChg chg="del mod">
          <ac:chgData name="Alonso Raúl Melgarejo Galván" userId="34f8e7f98b12fabf" providerId="LiveId" clId="{FD30FA29-A3C3-4DDE-A8CF-DA98DF169BBC}" dt="2020-06-04T01:35:12.320" v="1054"/>
          <ac:grpSpMkLst>
            <pc:docMk/>
            <pc:sldMk cId="3574257555" sldId="295"/>
            <ac:grpSpMk id="266" creationId="{5DEA5019-7CC5-4319-B182-4DEF9BE85C9C}"/>
          </ac:grpSpMkLst>
        </pc:grpChg>
        <pc:grpChg chg="del mod">
          <ac:chgData name="Alonso Raúl Melgarejo Galván" userId="34f8e7f98b12fabf" providerId="LiveId" clId="{FD30FA29-A3C3-4DDE-A8CF-DA98DF169BBC}" dt="2020-06-04T01:35:17.409" v="1056"/>
          <ac:grpSpMkLst>
            <pc:docMk/>
            <pc:sldMk cId="3574257555" sldId="295"/>
            <ac:grpSpMk id="269" creationId="{F99B39CE-45D2-4A60-B1B2-84FC5BBA9680}"/>
          </ac:grpSpMkLst>
        </pc:grpChg>
        <pc:grpChg chg="del mod">
          <ac:chgData name="Alonso Raúl Melgarejo Galván" userId="34f8e7f98b12fabf" providerId="LiveId" clId="{FD30FA29-A3C3-4DDE-A8CF-DA98DF169BBC}" dt="2020-06-04T01:35:23.345" v="1059"/>
          <ac:grpSpMkLst>
            <pc:docMk/>
            <pc:sldMk cId="3574257555" sldId="295"/>
            <ac:grpSpMk id="272" creationId="{973225FC-CD28-4863-BFE6-1F587C0760C0}"/>
          </ac:grpSpMkLst>
        </pc:grpChg>
        <pc:grpChg chg="del mod">
          <ac:chgData name="Alonso Raúl Melgarejo Galván" userId="34f8e7f98b12fabf" providerId="LiveId" clId="{FD30FA29-A3C3-4DDE-A8CF-DA98DF169BBC}" dt="2020-06-04T01:35:27.785" v="1061"/>
          <ac:grpSpMkLst>
            <pc:docMk/>
            <pc:sldMk cId="3574257555" sldId="295"/>
            <ac:grpSpMk id="275" creationId="{B2F55F63-2773-4E35-9B20-B2C5322B698E}"/>
          </ac:grpSpMkLst>
        </pc:grpChg>
        <pc:grpChg chg="del mod">
          <ac:chgData name="Alonso Raúl Melgarejo Galván" userId="34f8e7f98b12fabf" providerId="LiveId" clId="{FD30FA29-A3C3-4DDE-A8CF-DA98DF169BBC}" dt="2020-06-04T01:35:39.492" v="1066"/>
          <ac:grpSpMkLst>
            <pc:docMk/>
            <pc:sldMk cId="3574257555" sldId="295"/>
            <ac:grpSpMk id="277" creationId="{7F910944-8636-43C8-9109-C3D498374EB2}"/>
          </ac:grpSpMkLst>
        </pc:grpChg>
        <pc:grpChg chg="del mod">
          <ac:chgData name="Alonso Raúl Melgarejo Galván" userId="34f8e7f98b12fabf" providerId="LiveId" clId="{FD30FA29-A3C3-4DDE-A8CF-DA98DF169BBC}" dt="2020-06-04T01:35:39.492" v="1066"/>
          <ac:grpSpMkLst>
            <pc:docMk/>
            <pc:sldMk cId="3574257555" sldId="295"/>
            <ac:grpSpMk id="280" creationId="{BE9B8B50-D26D-4DD1-A1FB-BE6F9DBD9A3D}"/>
          </ac:grpSpMkLst>
        </pc:grpChg>
        <pc:grpChg chg="del mod">
          <ac:chgData name="Alonso Raúl Melgarejo Galván" userId="34f8e7f98b12fabf" providerId="LiveId" clId="{FD30FA29-A3C3-4DDE-A8CF-DA98DF169BBC}" dt="2020-06-04T01:35:46.116" v="1071"/>
          <ac:grpSpMkLst>
            <pc:docMk/>
            <pc:sldMk cId="3574257555" sldId="295"/>
            <ac:grpSpMk id="282" creationId="{44D3630F-FE53-4838-8B68-E88FBFE93F9B}"/>
          </ac:grpSpMkLst>
        </pc:grpChg>
        <pc:grpChg chg="del mod">
          <ac:chgData name="Alonso Raúl Melgarejo Galván" userId="34f8e7f98b12fabf" providerId="LiveId" clId="{FD30FA29-A3C3-4DDE-A8CF-DA98DF169BBC}" dt="2020-06-04T01:35:52.352" v="1074"/>
          <ac:grpSpMkLst>
            <pc:docMk/>
            <pc:sldMk cId="3574257555" sldId="295"/>
            <ac:grpSpMk id="287" creationId="{29701979-62C8-47C2-8342-3A231A7B4DC2}"/>
          </ac:grpSpMkLst>
        </pc:grpChg>
        <pc:inkChg chg="add mod">
          <ac:chgData name="Alonso Raúl Melgarejo Galván" userId="34f8e7f98b12fabf" providerId="LiveId" clId="{FD30FA29-A3C3-4DDE-A8CF-DA98DF169BBC}" dt="2020-06-04T01:44:26.844" v="1371"/>
          <ac:inkMkLst>
            <pc:docMk/>
            <pc:sldMk cId="3574257555" sldId="295"/>
            <ac:inkMk id="4" creationId="{811BCA67-27CA-49C0-8532-E5500B846D12}"/>
          </ac:inkMkLst>
        </pc:inkChg>
        <pc:inkChg chg="add mod">
          <ac:chgData name="Alonso Raúl Melgarejo Galván" userId="34f8e7f98b12fabf" providerId="LiveId" clId="{FD30FA29-A3C3-4DDE-A8CF-DA98DF169BBC}" dt="2020-06-04T01:44:26.844" v="1371"/>
          <ac:inkMkLst>
            <pc:docMk/>
            <pc:sldMk cId="3574257555" sldId="295"/>
            <ac:inkMk id="5" creationId="{B9A400C3-8C07-400F-BA9A-1E80FD90DF78}"/>
          </ac:inkMkLst>
        </pc:inkChg>
        <pc:inkChg chg="add">
          <ac:chgData name="Alonso Raúl Melgarejo Galván" userId="34f8e7f98b12fabf" providerId="LiveId" clId="{FD30FA29-A3C3-4DDE-A8CF-DA98DF169BBC}" dt="2020-06-04T01:34:39.572" v="1026" actId="9405"/>
          <ac:inkMkLst>
            <pc:docMk/>
            <pc:sldMk cId="3574257555" sldId="295"/>
            <ac:inkMk id="7" creationId="{5E5F25E7-677F-442F-9FD0-E88C98114A1B}"/>
          </ac:inkMkLst>
        </pc:inkChg>
        <pc:inkChg chg="add mod">
          <ac:chgData name="Alonso Raúl Melgarejo Galván" userId="34f8e7f98b12fabf" providerId="LiveId" clId="{FD30FA29-A3C3-4DDE-A8CF-DA98DF169BBC}" dt="2020-06-04T01:44:26.844" v="1371"/>
          <ac:inkMkLst>
            <pc:docMk/>
            <pc:sldMk cId="3574257555" sldId="295"/>
            <ac:inkMk id="8" creationId="{C702ACD9-FF45-4CF9-B282-B4D161B81E36}"/>
          </ac:inkMkLst>
        </pc:inkChg>
        <pc:inkChg chg="add mod">
          <ac:chgData name="Alonso Raúl Melgarejo Galván" userId="34f8e7f98b12fabf" providerId="LiveId" clId="{FD30FA29-A3C3-4DDE-A8CF-DA98DF169BBC}" dt="2020-06-04T01:44:26.844" v="1371"/>
          <ac:inkMkLst>
            <pc:docMk/>
            <pc:sldMk cId="3574257555" sldId="295"/>
            <ac:inkMk id="9" creationId="{C0CB3A8D-5310-4F71-B00B-2950DA1FB229}"/>
          </ac:inkMkLst>
        </pc:inkChg>
        <pc:inkChg chg="add mod">
          <ac:chgData name="Alonso Raúl Melgarejo Galván" userId="34f8e7f98b12fabf" providerId="LiveId" clId="{FD30FA29-A3C3-4DDE-A8CF-DA98DF169BBC}" dt="2020-06-04T01:44:26.844" v="1371"/>
          <ac:inkMkLst>
            <pc:docMk/>
            <pc:sldMk cId="3574257555" sldId="295"/>
            <ac:inkMk id="10" creationId="{DC8F830C-16A1-4230-B300-2B3677B460EB}"/>
          </ac:inkMkLst>
        </pc:inkChg>
        <pc:inkChg chg="add mod">
          <ac:chgData name="Alonso Raúl Melgarejo Galván" userId="34f8e7f98b12fabf" providerId="LiveId" clId="{FD30FA29-A3C3-4DDE-A8CF-DA98DF169BBC}" dt="2020-06-04T01:44:26.844" v="1371"/>
          <ac:inkMkLst>
            <pc:docMk/>
            <pc:sldMk cId="3574257555" sldId="295"/>
            <ac:inkMk id="11" creationId="{30979564-8651-4CFE-84E7-FCE685F4C3FA}"/>
          </ac:inkMkLst>
        </pc:inkChg>
        <pc:inkChg chg="add mod">
          <ac:chgData name="Alonso Raúl Melgarejo Galván" userId="34f8e7f98b12fabf" providerId="LiveId" clId="{FD30FA29-A3C3-4DDE-A8CF-DA98DF169BBC}" dt="2020-06-04T01:44:26.844" v="1371"/>
          <ac:inkMkLst>
            <pc:docMk/>
            <pc:sldMk cId="3574257555" sldId="295"/>
            <ac:inkMk id="12" creationId="{CF2FC9B0-A3DB-4A23-B7E2-19D0AB446C83}"/>
          </ac:inkMkLst>
        </pc:inkChg>
        <pc:inkChg chg="add mod">
          <ac:chgData name="Alonso Raúl Melgarejo Galván" userId="34f8e7f98b12fabf" providerId="LiveId" clId="{FD30FA29-A3C3-4DDE-A8CF-DA98DF169BBC}" dt="2020-06-04T01:44:26.844" v="1371"/>
          <ac:inkMkLst>
            <pc:docMk/>
            <pc:sldMk cId="3574257555" sldId="295"/>
            <ac:inkMk id="13" creationId="{3010033E-9632-4B11-BBD0-F5FD5BD45235}"/>
          </ac:inkMkLst>
        </pc:inkChg>
        <pc:inkChg chg="add mod">
          <ac:chgData name="Alonso Raúl Melgarejo Galván" userId="34f8e7f98b12fabf" providerId="LiveId" clId="{FD30FA29-A3C3-4DDE-A8CF-DA98DF169BBC}" dt="2020-06-04T01:44:26.844" v="1371"/>
          <ac:inkMkLst>
            <pc:docMk/>
            <pc:sldMk cId="3574257555" sldId="295"/>
            <ac:inkMk id="16" creationId="{89A562C1-DDD6-4BF1-A666-6939885D7179}"/>
          </ac:inkMkLst>
        </pc:inkChg>
        <pc:inkChg chg="add mod">
          <ac:chgData name="Alonso Raúl Melgarejo Galván" userId="34f8e7f98b12fabf" providerId="LiveId" clId="{FD30FA29-A3C3-4DDE-A8CF-DA98DF169BBC}" dt="2020-06-04T01:44:26.844" v="1371"/>
          <ac:inkMkLst>
            <pc:docMk/>
            <pc:sldMk cId="3574257555" sldId="295"/>
            <ac:inkMk id="18" creationId="{9D28EC01-0734-498B-ADF6-E2838A5D2F6B}"/>
          </ac:inkMkLst>
        </pc:inkChg>
        <pc:inkChg chg="add mod">
          <ac:chgData name="Alonso Raúl Melgarejo Galván" userId="34f8e7f98b12fabf" providerId="LiveId" clId="{FD30FA29-A3C3-4DDE-A8CF-DA98DF169BBC}" dt="2020-06-04T01:44:26.844" v="1371"/>
          <ac:inkMkLst>
            <pc:docMk/>
            <pc:sldMk cId="3574257555" sldId="295"/>
            <ac:inkMk id="19" creationId="{DC73239D-7093-483E-A1AD-A497DC2E8E02}"/>
          </ac:inkMkLst>
        </pc:inkChg>
        <pc:inkChg chg="add mod">
          <ac:chgData name="Alonso Raúl Melgarejo Galván" userId="34f8e7f98b12fabf" providerId="LiveId" clId="{FD30FA29-A3C3-4DDE-A8CF-DA98DF169BBC}" dt="2020-06-04T01:44:26.844" v="1371"/>
          <ac:inkMkLst>
            <pc:docMk/>
            <pc:sldMk cId="3574257555" sldId="295"/>
            <ac:inkMk id="28" creationId="{EB50F3A6-20F1-4A8B-ABC6-4C4813B5C487}"/>
          </ac:inkMkLst>
        </pc:inkChg>
        <pc:inkChg chg="add mod">
          <ac:chgData name="Alonso Raúl Melgarejo Galván" userId="34f8e7f98b12fabf" providerId="LiveId" clId="{FD30FA29-A3C3-4DDE-A8CF-DA98DF169BBC}" dt="2020-06-04T01:44:26.844" v="1371"/>
          <ac:inkMkLst>
            <pc:docMk/>
            <pc:sldMk cId="3574257555" sldId="295"/>
            <ac:inkMk id="29" creationId="{6C4C7F36-DF86-45C6-9EC2-E16113DF8762}"/>
          </ac:inkMkLst>
        </pc:inkChg>
        <pc:inkChg chg="add mod">
          <ac:chgData name="Alonso Raúl Melgarejo Galván" userId="34f8e7f98b12fabf" providerId="LiveId" clId="{FD30FA29-A3C3-4DDE-A8CF-DA98DF169BBC}" dt="2020-06-04T01:44:26.844" v="1371"/>
          <ac:inkMkLst>
            <pc:docMk/>
            <pc:sldMk cId="3574257555" sldId="295"/>
            <ac:inkMk id="30" creationId="{9506522B-4831-4640-A732-B70FAF7652BE}"/>
          </ac:inkMkLst>
        </pc:inkChg>
        <pc:inkChg chg="add mod">
          <ac:chgData name="Alonso Raúl Melgarejo Galván" userId="34f8e7f98b12fabf" providerId="LiveId" clId="{FD30FA29-A3C3-4DDE-A8CF-DA98DF169BBC}" dt="2020-06-04T01:44:26.844" v="1371"/>
          <ac:inkMkLst>
            <pc:docMk/>
            <pc:sldMk cId="3574257555" sldId="295"/>
            <ac:inkMk id="35" creationId="{FEC09A5B-DE8C-494E-BF83-F1CF6749EC7C}"/>
          </ac:inkMkLst>
        </pc:inkChg>
        <pc:inkChg chg="add mod">
          <ac:chgData name="Alonso Raúl Melgarejo Galván" userId="34f8e7f98b12fabf" providerId="LiveId" clId="{FD30FA29-A3C3-4DDE-A8CF-DA98DF169BBC}" dt="2020-06-04T01:44:26.844" v="1371"/>
          <ac:inkMkLst>
            <pc:docMk/>
            <pc:sldMk cId="3574257555" sldId="295"/>
            <ac:inkMk id="36" creationId="{3F40F32A-534E-48B1-B3AE-C62314EB19F1}"/>
          </ac:inkMkLst>
        </pc:inkChg>
        <pc:inkChg chg="add del mod">
          <ac:chgData name="Alonso Raúl Melgarejo Galván" userId="34f8e7f98b12fabf" providerId="LiveId" clId="{FD30FA29-A3C3-4DDE-A8CF-DA98DF169BBC}" dt="2020-06-04T01:43:50.783" v="1345"/>
          <ac:inkMkLst>
            <pc:docMk/>
            <pc:sldMk cId="3574257555" sldId="295"/>
            <ac:inkMk id="39" creationId="{DD56034C-B7C6-472D-87F8-FC887C53DF59}"/>
          </ac:inkMkLst>
        </pc:inkChg>
        <pc:inkChg chg="add del mod">
          <ac:chgData name="Alonso Raúl Melgarejo Galván" userId="34f8e7f98b12fabf" providerId="LiveId" clId="{FD30FA29-A3C3-4DDE-A8CF-DA98DF169BBC}" dt="2020-06-04T01:37:31.515" v="1144"/>
          <ac:inkMkLst>
            <pc:docMk/>
            <pc:sldMk cId="3574257555" sldId="295"/>
            <ac:inkMk id="40" creationId="{630B78DE-A049-4E70-9266-7B31A53F3E47}"/>
          </ac:inkMkLst>
        </pc:inkChg>
        <pc:inkChg chg="add del mod">
          <ac:chgData name="Alonso Raúl Melgarejo Galván" userId="34f8e7f98b12fabf" providerId="LiveId" clId="{FD30FA29-A3C3-4DDE-A8CF-DA98DF169BBC}" dt="2020-06-04T01:37:31.518" v="1145"/>
          <ac:inkMkLst>
            <pc:docMk/>
            <pc:sldMk cId="3574257555" sldId="295"/>
            <ac:inkMk id="42" creationId="{47E15AEF-170D-43B8-810D-DF6E5FF92D49}"/>
          </ac:inkMkLst>
        </pc:inkChg>
        <pc:inkChg chg="add del mod">
          <ac:chgData name="Alonso Raúl Melgarejo Galván" userId="34f8e7f98b12fabf" providerId="LiveId" clId="{FD30FA29-A3C3-4DDE-A8CF-DA98DF169BBC}" dt="2020-06-04T01:37:31.510" v="1142"/>
          <ac:inkMkLst>
            <pc:docMk/>
            <pc:sldMk cId="3574257555" sldId="295"/>
            <ac:inkMk id="43" creationId="{CDC80301-F386-419C-A2E1-9B1B402D226F}"/>
          </ac:inkMkLst>
        </pc:inkChg>
        <pc:inkChg chg="add del mod">
          <ac:chgData name="Alonso Raúl Melgarejo Galván" userId="34f8e7f98b12fabf" providerId="LiveId" clId="{FD30FA29-A3C3-4DDE-A8CF-DA98DF169BBC}" dt="2020-06-04T01:37:30.366" v="1135"/>
          <ac:inkMkLst>
            <pc:docMk/>
            <pc:sldMk cId="3574257555" sldId="295"/>
            <ac:inkMk id="49" creationId="{A18B3FBD-8002-4190-92BB-530425E2E141}"/>
          </ac:inkMkLst>
        </pc:inkChg>
        <pc:inkChg chg="add del mod">
          <ac:chgData name="Alonso Raúl Melgarejo Galván" userId="34f8e7f98b12fabf" providerId="LiveId" clId="{FD30FA29-A3C3-4DDE-A8CF-DA98DF169BBC}" dt="2020-06-04T01:37:32.710" v="1149"/>
          <ac:inkMkLst>
            <pc:docMk/>
            <pc:sldMk cId="3574257555" sldId="295"/>
            <ac:inkMk id="52" creationId="{25F5B63F-CF6E-4BAE-BCFA-CC1BD214B70C}"/>
          </ac:inkMkLst>
        </pc:inkChg>
        <pc:inkChg chg="add del">
          <ac:chgData name="Alonso Raúl Melgarejo Galván" userId="34f8e7f98b12fabf" providerId="LiveId" clId="{FD30FA29-A3C3-4DDE-A8CF-DA98DF169BBC}" dt="2020-06-04T01:37:32.155" v="1146"/>
          <ac:inkMkLst>
            <pc:docMk/>
            <pc:sldMk cId="3574257555" sldId="295"/>
            <ac:inkMk id="55" creationId="{9746ACC3-35A9-4662-B6DE-40087B986978}"/>
          </ac:inkMkLst>
        </pc:inkChg>
        <pc:inkChg chg="add mod">
          <ac:chgData name="Alonso Raúl Melgarejo Galván" userId="34f8e7f98b12fabf" providerId="LiveId" clId="{FD30FA29-A3C3-4DDE-A8CF-DA98DF169BBC}" dt="2020-06-04T01:36:35.124" v="1095"/>
          <ac:inkMkLst>
            <pc:docMk/>
            <pc:sldMk cId="3574257555" sldId="295"/>
            <ac:inkMk id="58" creationId="{B9CFE938-2391-42D0-9A82-4860465BB041}"/>
          </ac:inkMkLst>
        </pc:inkChg>
        <pc:inkChg chg="add mod">
          <ac:chgData name="Alonso Raúl Melgarejo Galván" userId="34f8e7f98b12fabf" providerId="LiveId" clId="{FD30FA29-A3C3-4DDE-A8CF-DA98DF169BBC}" dt="2020-06-04T01:44:26.844" v="1371"/>
          <ac:inkMkLst>
            <pc:docMk/>
            <pc:sldMk cId="3574257555" sldId="295"/>
            <ac:inkMk id="60" creationId="{870374DD-90AA-4F3E-A29B-304E29109BC6}"/>
          </ac:inkMkLst>
        </pc:inkChg>
        <pc:inkChg chg="add mod">
          <ac:chgData name="Alonso Raúl Melgarejo Galván" userId="34f8e7f98b12fabf" providerId="LiveId" clId="{FD30FA29-A3C3-4DDE-A8CF-DA98DF169BBC}" dt="2020-06-04T01:44:26.844" v="1371"/>
          <ac:inkMkLst>
            <pc:docMk/>
            <pc:sldMk cId="3574257555" sldId="295"/>
            <ac:inkMk id="61" creationId="{347DDE1A-63D9-4544-90A3-5D0DEC5292AD}"/>
          </ac:inkMkLst>
        </pc:inkChg>
        <pc:inkChg chg="add mod">
          <ac:chgData name="Alonso Raúl Melgarejo Galván" userId="34f8e7f98b12fabf" providerId="LiveId" clId="{FD30FA29-A3C3-4DDE-A8CF-DA98DF169BBC}" dt="2020-06-04T01:44:26.844" v="1371"/>
          <ac:inkMkLst>
            <pc:docMk/>
            <pc:sldMk cId="3574257555" sldId="295"/>
            <ac:inkMk id="62" creationId="{7832BBE4-AF3B-4AB3-9330-ABAD80E243BA}"/>
          </ac:inkMkLst>
        </pc:inkChg>
        <pc:inkChg chg="add mod">
          <ac:chgData name="Alonso Raúl Melgarejo Galván" userId="34f8e7f98b12fabf" providerId="LiveId" clId="{FD30FA29-A3C3-4DDE-A8CF-DA98DF169BBC}" dt="2020-06-04T01:44:26.844" v="1371"/>
          <ac:inkMkLst>
            <pc:docMk/>
            <pc:sldMk cId="3574257555" sldId="295"/>
            <ac:inkMk id="65" creationId="{72134739-8F41-4F53-9EE4-B7A2F26F6FC9}"/>
          </ac:inkMkLst>
        </pc:inkChg>
        <pc:inkChg chg="add mod">
          <ac:chgData name="Alonso Raúl Melgarejo Galván" userId="34f8e7f98b12fabf" providerId="LiveId" clId="{FD30FA29-A3C3-4DDE-A8CF-DA98DF169BBC}" dt="2020-06-04T01:44:26.844" v="1371"/>
          <ac:inkMkLst>
            <pc:docMk/>
            <pc:sldMk cId="3574257555" sldId="295"/>
            <ac:inkMk id="66" creationId="{AA0812EE-C635-480F-AAC6-654215403A52}"/>
          </ac:inkMkLst>
        </pc:inkChg>
        <pc:inkChg chg="add mod">
          <ac:chgData name="Alonso Raúl Melgarejo Galván" userId="34f8e7f98b12fabf" providerId="LiveId" clId="{FD30FA29-A3C3-4DDE-A8CF-DA98DF169BBC}" dt="2020-06-04T01:43:57.954" v="1355"/>
          <ac:inkMkLst>
            <pc:docMk/>
            <pc:sldMk cId="3574257555" sldId="295"/>
            <ac:inkMk id="69" creationId="{0BBD5ADC-BCEC-4A1B-93F7-83B4C94E20F8}"/>
          </ac:inkMkLst>
        </pc:inkChg>
        <pc:inkChg chg="add del mod">
          <ac:chgData name="Alonso Raúl Melgarejo Galván" userId="34f8e7f98b12fabf" providerId="LiveId" clId="{FD30FA29-A3C3-4DDE-A8CF-DA98DF169BBC}" dt="2020-06-04T01:37:33.756" v="1158"/>
          <ac:inkMkLst>
            <pc:docMk/>
            <pc:sldMk cId="3574257555" sldId="295"/>
            <ac:inkMk id="70" creationId="{D9C1DDBF-F42F-4BC0-9CD2-F4311FEF315B}"/>
          </ac:inkMkLst>
        </pc:inkChg>
        <pc:inkChg chg="add del mod">
          <ac:chgData name="Alonso Raúl Melgarejo Galván" userId="34f8e7f98b12fabf" providerId="LiveId" clId="{FD30FA29-A3C3-4DDE-A8CF-DA98DF169BBC}" dt="2020-06-04T01:37:33.754" v="1157"/>
          <ac:inkMkLst>
            <pc:docMk/>
            <pc:sldMk cId="3574257555" sldId="295"/>
            <ac:inkMk id="72" creationId="{E0641376-E771-4BA2-AD09-83BEFDD59ED7}"/>
          </ac:inkMkLst>
        </pc:inkChg>
        <pc:inkChg chg="add del mod">
          <ac:chgData name="Alonso Raúl Melgarejo Galván" userId="34f8e7f98b12fabf" providerId="LiveId" clId="{FD30FA29-A3C3-4DDE-A8CF-DA98DF169BBC}" dt="2020-06-04T01:37:33.759" v="1159"/>
          <ac:inkMkLst>
            <pc:docMk/>
            <pc:sldMk cId="3574257555" sldId="295"/>
            <ac:inkMk id="73" creationId="{8841297A-BCAF-4956-997E-00C750959AB7}"/>
          </ac:inkMkLst>
        </pc:inkChg>
        <pc:inkChg chg="add del mod">
          <ac:chgData name="Alonso Raúl Melgarejo Galván" userId="34f8e7f98b12fabf" providerId="LiveId" clId="{FD30FA29-A3C3-4DDE-A8CF-DA98DF169BBC}" dt="2020-06-04T01:37:33.761" v="1160"/>
          <ac:inkMkLst>
            <pc:docMk/>
            <pc:sldMk cId="3574257555" sldId="295"/>
            <ac:inkMk id="75" creationId="{0B2B7014-273E-4679-B319-84D4D9BB48D9}"/>
          </ac:inkMkLst>
        </pc:inkChg>
        <pc:inkChg chg="add mod">
          <ac:chgData name="Alonso Raúl Melgarejo Galván" userId="34f8e7f98b12fabf" providerId="LiveId" clId="{FD30FA29-A3C3-4DDE-A8CF-DA98DF169BBC}" dt="2020-06-04T01:43:57.954" v="1355"/>
          <ac:inkMkLst>
            <pc:docMk/>
            <pc:sldMk cId="3574257555" sldId="295"/>
            <ac:inkMk id="77" creationId="{0D424493-0990-49EE-A328-89D01C0F2B5F}"/>
          </ac:inkMkLst>
        </pc:inkChg>
        <pc:inkChg chg="add del mod">
          <ac:chgData name="Alonso Raúl Melgarejo Galván" userId="34f8e7f98b12fabf" providerId="LiveId" clId="{FD30FA29-A3C3-4DDE-A8CF-DA98DF169BBC}" dt="2020-06-04T01:37:32.714" v="1150"/>
          <ac:inkMkLst>
            <pc:docMk/>
            <pc:sldMk cId="3574257555" sldId="295"/>
            <ac:inkMk id="79" creationId="{5DD6C9E4-519D-492D-9DBB-D255A96EA518}"/>
          </ac:inkMkLst>
        </pc:inkChg>
        <pc:inkChg chg="add mod">
          <ac:chgData name="Alonso Raúl Melgarejo Galván" userId="34f8e7f98b12fabf" providerId="LiveId" clId="{FD30FA29-A3C3-4DDE-A8CF-DA98DF169BBC}" dt="2020-06-04T01:43:57.954" v="1355"/>
          <ac:inkMkLst>
            <pc:docMk/>
            <pc:sldMk cId="3574257555" sldId="295"/>
            <ac:inkMk id="83" creationId="{BA6CD971-0024-4832-B6E1-FC61590355CA}"/>
          </ac:inkMkLst>
        </pc:inkChg>
        <pc:inkChg chg="add del mod">
          <ac:chgData name="Alonso Raúl Melgarejo Galván" userId="34f8e7f98b12fabf" providerId="LiveId" clId="{FD30FA29-A3C3-4DDE-A8CF-DA98DF169BBC}" dt="2020-06-04T01:37:33.752" v="1156"/>
          <ac:inkMkLst>
            <pc:docMk/>
            <pc:sldMk cId="3574257555" sldId="295"/>
            <ac:inkMk id="86" creationId="{3115533D-8148-4FA8-AF36-BA5835639356}"/>
          </ac:inkMkLst>
        </pc:inkChg>
        <pc:inkChg chg="add del mod">
          <ac:chgData name="Alonso Raúl Melgarejo Galván" userId="34f8e7f98b12fabf" providerId="LiveId" clId="{FD30FA29-A3C3-4DDE-A8CF-DA98DF169BBC}" dt="2020-06-04T01:37:33.749" v="1155"/>
          <ac:inkMkLst>
            <pc:docMk/>
            <pc:sldMk cId="3574257555" sldId="295"/>
            <ac:inkMk id="87" creationId="{219A85FA-677B-4C1A-BFE3-57D77B2E53C8}"/>
          </ac:inkMkLst>
        </pc:inkChg>
        <pc:inkChg chg="add del mod">
          <ac:chgData name="Alonso Raúl Melgarejo Galván" userId="34f8e7f98b12fabf" providerId="LiveId" clId="{FD30FA29-A3C3-4DDE-A8CF-DA98DF169BBC}" dt="2020-06-04T01:37:33.037" v="1154"/>
          <ac:inkMkLst>
            <pc:docMk/>
            <pc:sldMk cId="3574257555" sldId="295"/>
            <ac:inkMk id="88" creationId="{1CFB7A25-F491-406D-BDF7-0BF9FBB1571A}"/>
          </ac:inkMkLst>
        </pc:inkChg>
        <pc:inkChg chg="add del mod">
          <ac:chgData name="Alonso Raúl Melgarejo Galván" userId="34f8e7f98b12fabf" providerId="LiveId" clId="{FD30FA29-A3C3-4DDE-A8CF-DA98DF169BBC}" dt="2020-06-04T01:37:31.214" v="1140"/>
          <ac:inkMkLst>
            <pc:docMk/>
            <pc:sldMk cId="3574257555" sldId="295"/>
            <ac:inkMk id="101" creationId="{3511343E-07F8-4E8D-AA9E-742FA5D023D9}"/>
          </ac:inkMkLst>
        </pc:inkChg>
        <pc:inkChg chg="add mod">
          <ac:chgData name="Alonso Raúl Melgarejo Galván" userId="34f8e7f98b12fabf" providerId="LiveId" clId="{FD30FA29-A3C3-4DDE-A8CF-DA98DF169BBC}" dt="2020-06-04T01:44:26.844" v="1371"/>
          <ac:inkMkLst>
            <pc:docMk/>
            <pc:sldMk cId="3574257555" sldId="295"/>
            <ac:inkMk id="104" creationId="{C2D1C67D-15C5-45C6-8C06-C6D0B39B3F1C}"/>
          </ac:inkMkLst>
        </pc:inkChg>
        <pc:inkChg chg="add mod">
          <ac:chgData name="Alonso Raúl Melgarejo Galván" userId="34f8e7f98b12fabf" providerId="LiveId" clId="{FD30FA29-A3C3-4DDE-A8CF-DA98DF169BBC}" dt="2020-06-04T01:44:26.844" v="1371"/>
          <ac:inkMkLst>
            <pc:docMk/>
            <pc:sldMk cId="3574257555" sldId="295"/>
            <ac:inkMk id="107" creationId="{713A7B3C-0524-4864-B8F3-740CC56B5B99}"/>
          </ac:inkMkLst>
        </pc:inkChg>
        <pc:inkChg chg="add mod">
          <ac:chgData name="Alonso Raúl Melgarejo Galván" userId="34f8e7f98b12fabf" providerId="LiveId" clId="{FD30FA29-A3C3-4DDE-A8CF-DA98DF169BBC}" dt="2020-06-04T01:44:26.844" v="1371"/>
          <ac:inkMkLst>
            <pc:docMk/>
            <pc:sldMk cId="3574257555" sldId="295"/>
            <ac:inkMk id="108" creationId="{24A70DFB-9627-4963-8B88-2336A9D9CB4D}"/>
          </ac:inkMkLst>
        </pc:inkChg>
        <pc:inkChg chg="add mod">
          <ac:chgData name="Alonso Raúl Melgarejo Galván" userId="34f8e7f98b12fabf" providerId="LiveId" clId="{FD30FA29-A3C3-4DDE-A8CF-DA98DF169BBC}" dt="2020-06-04T01:44:26.844" v="1371"/>
          <ac:inkMkLst>
            <pc:docMk/>
            <pc:sldMk cId="3574257555" sldId="295"/>
            <ac:inkMk id="109" creationId="{065E07B8-63C1-40A0-B808-EAC5E1AF86E3}"/>
          </ac:inkMkLst>
        </pc:inkChg>
        <pc:inkChg chg="add del mod">
          <ac:chgData name="Alonso Raúl Melgarejo Galván" userId="34f8e7f98b12fabf" providerId="LiveId" clId="{FD30FA29-A3C3-4DDE-A8CF-DA98DF169BBC}" dt="2020-06-04T01:37:31.023" v="1139"/>
          <ac:inkMkLst>
            <pc:docMk/>
            <pc:sldMk cId="3574257555" sldId="295"/>
            <ac:inkMk id="110" creationId="{3EA22D37-B219-4B12-B9BE-9B4AB459CA7C}"/>
          </ac:inkMkLst>
        </pc:inkChg>
        <pc:inkChg chg="add mod">
          <ac:chgData name="Alonso Raúl Melgarejo Galván" userId="34f8e7f98b12fabf" providerId="LiveId" clId="{FD30FA29-A3C3-4DDE-A8CF-DA98DF169BBC}" dt="2020-06-04T01:44:26.844" v="1371"/>
          <ac:inkMkLst>
            <pc:docMk/>
            <pc:sldMk cId="3574257555" sldId="295"/>
            <ac:inkMk id="111" creationId="{0B989485-73F7-4297-BAB4-C28EBA4EBAA6}"/>
          </ac:inkMkLst>
        </pc:inkChg>
        <pc:inkChg chg="add del mod">
          <ac:chgData name="Alonso Raúl Melgarejo Galván" userId="34f8e7f98b12fabf" providerId="LiveId" clId="{FD30FA29-A3C3-4DDE-A8CF-DA98DF169BBC}" dt="2020-06-04T01:37:30.381" v="1137"/>
          <ac:inkMkLst>
            <pc:docMk/>
            <pc:sldMk cId="3574257555" sldId="295"/>
            <ac:inkMk id="113" creationId="{0E40C9D4-C4BF-41CA-BB16-86EA2B79B89E}"/>
          </ac:inkMkLst>
        </pc:inkChg>
        <pc:inkChg chg="add del mod">
          <ac:chgData name="Alonso Raúl Melgarejo Galván" userId="34f8e7f98b12fabf" providerId="LiveId" clId="{FD30FA29-A3C3-4DDE-A8CF-DA98DF169BBC}" dt="2020-06-04T01:37:31.512" v="1143"/>
          <ac:inkMkLst>
            <pc:docMk/>
            <pc:sldMk cId="3574257555" sldId="295"/>
            <ac:inkMk id="115" creationId="{62D233F1-D207-4AC9-BB79-E9A64F6A9536}"/>
          </ac:inkMkLst>
        </pc:inkChg>
        <pc:inkChg chg="add del mod">
          <ac:chgData name="Alonso Raúl Melgarejo Galván" userId="34f8e7f98b12fabf" providerId="LiveId" clId="{FD30FA29-A3C3-4DDE-A8CF-DA98DF169BBC}" dt="2020-06-04T01:37:32.715" v="1151"/>
          <ac:inkMkLst>
            <pc:docMk/>
            <pc:sldMk cId="3574257555" sldId="295"/>
            <ac:inkMk id="116" creationId="{906AD42A-6F30-4DAB-B87B-C21D0C515534}"/>
          </ac:inkMkLst>
        </pc:inkChg>
        <pc:inkChg chg="add del mod">
          <ac:chgData name="Alonso Raúl Melgarejo Galván" userId="34f8e7f98b12fabf" providerId="LiveId" clId="{FD30FA29-A3C3-4DDE-A8CF-DA98DF169BBC}" dt="2020-06-04T01:37:33.027" v="1152"/>
          <ac:inkMkLst>
            <pc:docMk/>
            <pc:sldMk cId="3574257555" sldId="295"/>
            <ac:inkMk id="118" creationId="{DC5C9ABD-E778-410F-8067-FA5A1DF33551}"/>
          </ac:inkMkLst>
        </pc:inkChg>
        <pc:inkChg chg="add del mod">
          <ac:chgData name="Alonso Raúl Melgarejo Galván" userId="34f8e7f98b12fabf" providerId="LiveId" clId="{FD30FA29-A3C3-4DDE-A8CF-DA98DF169BBC}" dt="2020-06-04T01:37:31.015" v="1138"/>
          <ac:inkMkLst>
            <pc:docMk/>
            <pc:sldMk cId="3574257555" sldId="295"/>
            <ac:inkMk id="119" creationId="{6368AECA-7B92-4FAC-BFE9-0D52A2AF156C}"/>
          </ac:inkMkLst>
        </pc:inkChg>
        <pc:inkChg chg="add del mod">
          <ac:chgData name="Alonso Raúl Melgarejo Galván" userId="34f8e7f98b12fabf" providerId="LiveId" clId="{FD30FA29-A3C3-4DDE-A8CF-DA98DF169BBC}" dt="2020-06-04T01:37:33.034" v="1153"/>
          <ac:inkMkLst>
            <pc:docMk/>
            <pc:sldMk cId="3574257555" sldId="295"/>
            <ac:inkMk id="121" creationId="{9A5A1CA5-2A64-4B0F-AE15-D77220D8FCD5}"/>
          </ac:inkMkLst>
        </pc:inkChg>
        <pc:inkChg chg="add del mod">
          <ac:chgData name="Alonso Raúl Melgarejo Galván" userId="34f8e7f98b12fabf" providerId="LiveId" clId="{FD30FA29-A3C3-4DDE-A8CF-DA98DF169BBC}" dt="2020-06-04T01:37:32.162" v="1147"/>
          <ac:inkMkLst>
            <pc:docMk/>
            <pc:sldMk cId="3574257555" sldId="295"/>
            <ac:inkMk id="123" creationId="{5FCD46B9-6D25-46E3-BDCA-C4FA182CA3DB}"/>
          </ac:inkMkLst>
        </pc:inkChg>
        <pc:inkChg chg="add mod">
          <ac:chgData name="Alonso Raúl Melgarejo Galván" userId="34f8e7f98b12fabf" providerId="LiveId" clId="{FD30FA29-A3C3-4DDE-A8CF-DA98DF169BBC}" dt="2020-06-04T01:43:57.954" v="1355"/>
          <ac:inkMkLst>
            <pc:docMk/>
            <pc:sldMk cId="3574257555" sldId="295"/>
            <ac:inkMk id="124" creationId="{D77B9E12-2EFE-4B39-B5EA-CE1E62EAB8B9}"/>
          </ac:inkMkLst>
        </pc:inkChg>
        <pc:inkChg chg="add del mod">
          <ac:chgData name="Alonso Raúl Melgarejo Galván" userId="34f8e7f98b12fabf" providerId="LiveId" clId="{FD30FA29-A3C3-4DDE-A8CF-DA98DF169BBC}" dt="2020-06-04T01:37:32.326" v="1148"/>
          <ac:inkMkLst>
            <pc:docMk/>
            <pc:sldMk cId="3574257555" sldId="295"/>
            <ac:inkMk id="125" creationId="{B7497DA7-A1FF-4C82-B765-FC51C0DE524F}"/>
          </ac:inkMkLst>
        </pc:inkChg>
        <pc:inkChg chg="add del mod">
          <ac:chgData name="Alonso Raúl Melgarejo Galván" userId="34f8e7f98b12fabf" providerId="LiveId" clId="{FD30FA29-A3C3-4DDE-A8CF-DA98DF169BBC}" dt="2020-06-04T01:37:31.506" v="1141"/>
          <ac:inkMkLst>
            <pc:docMk/>
            <pc:sldMk cId="3574257555" sldId="295"/>
            <ac:inkMk id="127" creationId="{9391B9BA-FD66-4300-B957-778D7071870E}"/>
          </ac:inkMkLst>
        </pc:inkChg>
        <pc:inkChg chg="add mod">
          <ac:chgData name="Alonso Raúl Melgarejo Galván" userId="34f8e7f98b12fabf" providerId="LiveId" clId="{FD30FA29-A3C3-4DDE-A8CF-DA98DF169BBC}" dt="2020-06-04T01:44:26.844" v="1371"/>
          <ac:inkMkLst>
            <pc:docMk/>
            <pc:sldMk cId="3574257555" sldId="295"/>
            <ac:inkMk id="129" creationId="{192FCF17-A2A5-48F4-8893-5F3FA11BCE9B}"/>
          </ac:inkMkLst>
        </pc:inkChg>
        <pc:inkChg chg="add mod">
          <ac:chgData name="Alonso Raúl Melgarejo Galván" userId="34f8e7f98b12fabf" providerId="LiveId" clId="{FD30FA29-A3C3-4DDE-A8CF-DA98DF169BBC}" dt="2020-06-04T01:44:26.844" v="1371"/>
          <ac:inkMkLst>
            <pc:docMk/>
            <pc:sldMk cId="3574257555" sldId="295"/>
            <ac:inkMk id="130" creationId="{3D13BB86-D3B4-49A1-9E52-1CA1C8C5DA35}"/>
          </ac:inkMkLst>
        </pc:inkChg>
        <pc:inkChg chg="add mod">
          <ac:chgData name="Alonso Raúl Melgarejo Galván" userId="34f8e7f98b12fabf" providerId="LiveId" clId="{FD30FA29-A3C3-4DDE-A8CF-DA98DF169BBC}" dt="2020-06-04T01:44:26.844" v="1371"/>
          <ac:inkMkLst>
            <pc:docMk/>
            <pc:sldMk cId="3574257555" sldId="295"/>
            <ac:inkMk id="132" creationId="{C5E95020-1F09-4533-8756-CC58A42980E1}"/>
          </ac:inkMkLst>
        </pc:inkChg>
        <pc:inkChg chg="add mod">
          <ac:chgData name="Alonso Raúl Melgarejo Galván" userId="34f8e7f98b12fabf" providerId="LiveId" clId="{FD30FA29-A3C3-4DDE-A8CF-DA98DF169BBC}" dt="2020-06-04T01:44:26.844" v="1371"/>
          <ac:inkMkLst>
            <pc:docMk/>
            <pc:sldMk cId="3574257555" sldId="295"/>
            <ac:inkMk id="133" creationId="{B121039B-ADCA-4387-85DB-D9DB66841386}"/>
          </ac:inkMkLst>
        </pc:inkChg>
        <pc:inkChg chg="add mod">
          <ac:chgData name="Alonso Raúl Melgarejo Galván" userId="34f8e7f98b12fabf" providerId="LiveId" clId="{FD30FA29-A3C3-4DDE-A8CF-DA98DF169BBC}" dt="2020-06-04T01:44:26.844" v="1371"/>
          <ac:inkMkLst>
            <pc:docMk/>
            <pc:sldMk cId="3574257555" sldId="295"/>
            <ac:inkMk id="137" creationId="{57EDD921-0CBC-4DB7-8937-95ACFB773489}"/>
          </ac:inkMkLst>
        </pc:inkChg>
        <pc:inkChg chg="add mod">
          <ac:chgData name="Alonso Raúl Melgarejo Galván" userId="34f8e7f98b12fabf" providerId="LiveId" clId="{FD30FA29-A3C3-4DDE-A8CF-DA98DF169BBC}" dt="2020-06-04T01:44:26.844" v="1371"/>
          <ac:inkMkLst>
            <pc:docMk/>
            <pc:sldMk cId="3574257555" sldId="295"/>
            <ac:inkMk id="138" creationId="{BF71AAB1-9E36-42AE-8A13-D1FB24346E4A}"/>
          </ac:inkMkLst>
        </pc:inkChg>
        <pc:inkChg chg="add mod">
          <ac:chgData name="Alonso Raúl Melgarejo Galván" userId="34f8e7f98b12fabf" providerId="LiveId" clId="{FD30FA29-A3C3-4DDE-A8CF-DA98DF169BBC}" dt="2020-06-04T01:44:26.844" v="1371"/>
          <ac:inkMkLst>
            <pc:docMk/>
            <pc:sldMk cId="3574257555" sldId="295"/>
            <ac:inkMk id="140" creationId="{C3FFC03A-91C9-436D-9D82-E08F5116FECD}"/>
          </ac:inkMkLst>
        </pc:inkChg>
        <pc:inkChg chg="add mod">
          <ac:chgData name="Alonso Raúl Melgarejo Galván" userId="34f8e7f98b12fabf" providerId="LiveId" clId="{FD30FA29-A3C3-4DDE-A8CF-DA98DF169BBC}" dt="2020-06-04T01:44:26.844" v="1371"/>
          <ac:inkMkLst>
            <pc:docMk/>
            <pc:sldMk cId="3574257555" sldId="295"/>
            <ac:inkMk id="141" creationId="{5769418F-8CDF-4CA8-A546-A57650EC6613}"/>
          </ac:inkMkLst>
        </pc:inkChg>
        <pc:inkChg chg="add mod">
          <ac:chgData name="Alonso Raúl Melgarejo Galván" userId="34f8e7f98b12fabf" providerId="LiveId" clId="{FD30FA29-A3C3-4DDE-A8CF-DA98DF169BBC}" dt="2020-06-04T01:44:26.844" v="1371"/>
          <ac:inkMkLst>
            <pc:docMk/>
            <pc:sldMk cId="3574257555" sldId="295"/>
            <ac:inkMk id="142" creationId="{ED9C6A43-6A42-43AD-9298-0EAA2422618F}"/>
          </ac:inkMkLst>
        </pc:inkChg>
        <pc:inkChg chg="add mod">
          <ac:chgData name="Alonso Raúl Melgarejo Galván" userId="34f8e7f98b12fabf" providerId="LiveId" clId="{FD30FA29-A3C3-4DDE-A8CF-DA98DF169BBC}" dt="2020-06-04T01:44:26.844" v="1371"/>
          <ac:inkMkLst>
            <pc:docMk/>
            <pc:sldMk cId="3574257555" sldId="295"/>
            <ac:inkMk id="143" creationId="{BCA3945C-7B5F-4262-B65C-D2CAD7205458}"/>
          </ac:inkMkLst>
        </pc:inkChg>
        <pc:inkChg chg="add mod">
          <ac:chgData name="Alonso Raúl Melgarejo Galván" userId="34f8e7f98b12fabf" providerId="LiveId" clId="{FD30FA29-A3C3-4DDE-A8CF-DA98DF169BBC}" dt="2020-06-04T01:44:26.844" v="1371"/>
          <ac:inkMkLst>
            <pc:docMk/>
            <pc:sldMk cId="3574257555" sldId="295"/>
            <ac:inkMk id="145" creationId="{1FC1CFE9-14BF-479F-8AE0-F4488732BF4D}"/>
          </ac:inkMkLst>
        </pc:inkChg>
        <pc:inkChg chg="add mod">
          <ac:chgData name="Alonso Raúl Melgarejo Galván" userId="34f8e7f98b12fabf" providerId="LiveId" clId="{FD30FA29-A3C3-4DDE-A8CF-DA98DF169BBC}" dt="2020-06-04T01:44:26.844" v="1371"/>
          <ac:inkMkLst>
            <pc:docMk/>
            <pc:sldMk cId="3574257555" sldId="295"/>
            <ac:inkMk id="147" creationId="{61E0083C-0A0C-4030-90BE-D4825FDEBFC6}"/>
          </ac:inkMkLst>
        </pc:inkChg>
        <pc:inkChg chg="add mod">
          <ac:chgData name="Alonso Raúl Melgarejo Galván" userId="34f8e7f98b12fabf" providerId="LiveId" clId="{FD30FA29-A3C3-4DDE-A8CF-DA98DF169BBC}" dt="2020-06-04T01:44:26.844" v="1371"/>
          <ac:inkMkLst>
            <pc:docMk/>
            <pc:sldMk cId="3574257555" sldId="295"/>
            <ac:inkMk id="149" creationId="{196F7309-8A52-4782-8850-95C6C15BDBA7}"/>
          </ac:inkMkLst>
        </pc:inkChg>
        <pc:inkChg chg="add mod">
          <ac:chgData name="Alonso Raúl Melgarejo Galván" userId="34f8e7f98b12fabf" providerId="LiveId" clId="{FD30FA29-A3C3-4DDE-A8CF-DA98DF169BBC}" dt="2020-06-04T01:44:26.844" v="1371"/>
          <ac:inkMkLst>
            <pc:docMk/>
            <pc:sldMk cId="3574257555" sldId="295"/>
            <ac:inkMk id="150" creationId="{55D4057F-AA5D-4495-98BC-8DF03EF5923C}"/>
          </ac:inkMkLst>
        </pc:inkChg>
        <pc:inkChg chg="add mod">
          <ac:chgData name="Alonso Raúl Melgarejo Galván" userId="34f8e7f98b12fabf" providerId="LiveId" clId="{FD30FA29-A3C3-4DDE-A8CF-DA98DF169BBC}" dt="2020-06-04T01:44:26.844" v="1371"/>
          <ac:inkMkLst>
            <pc:docMk/>
            <pc:sldMk cId="3574257555" sldId="295"/>
            <ac:inkMk id="152" creationId="{A8D81003-1137-4714-A14A-597EE791B5E3}"/>
          </ac:inkMkLst>
        </pc:inkChg>
        <pc:inkChg chg="add">
          <ac:chgData name="Alonso Raúl Melgarejo Galván" userId="34f8e7f98b12fabf" providerId="LiveId" clId="{FD30FA29-A3C3-4DDE-A8CF-DA98DF169BBC}" dt="2020-06-04T01:44:32.167" v="1372" actId="9405"/>
          <ac:inkMkLst>
            <pc:docMk/>
            <pc:sldMk cId="3574257555" sldId="295"/>
            <ac:inkMk id="154" creationId="{5B756EA9-5738-4296-98DF-374ADE884AE7}"/>
          </ac:inkMkLst>
        </pc:inkChg>
        <pc:inkChg chg="add mod">
          <ac:chgData name="Alonso Raúl Melgarejo Galván" userId="34f8e7f98b12fabf" providerId="LiveId" clId="{FD30FA29-A3C3-4DDE-A8CF-DA98DF169BBC}" dt="2020-06-04T01:44:26.844" v="1371"/>
          <ac:inkMkLst>
            <pc:docMk/>
            <pc:sldMk cId="3574257555" sldId="295"/>
            <ac:inkMk id="256" creationId="{5D3633B5-3961-4AB6-A8D6-EBEB8237C191}"/>
          </ac:inkMkLst>
        </pc:inkChg>
        <pc:inkChg chg="add mod">
          <ac:chgData name="Alonso Raúl Melgarejo Galván" userId="34f8e7f98b12fabf" providerId="LiveId" clId="{FD30FA29-A3C3-4DDE-A8CF-DA98DF169BBC}" dt="2020-06-04T01:44:26.844" v="1371"/>
          <ac:inkMkLst>
            <pc:docMk/>
            <pc:sldMk cId="3574257555" sldId="295"/>
            <ac:inkMk id="257" creationId="{DF7B396B-DFC8-40E4-BB64-62CAB272193F}"/>
          </ac:inkMkLst>
        </pc:inkChg>
        <pc:inkChg chg="add mod">
          <ac:chgData name="Alonso Raúl Melgarejo Galván" userId="34f8e7f98b12fabf" providerId="LiveId" clId="{FD30FA29-A3C3-4DDE-A8CF-DA98DF169BBC}" dt="2020-06-04T01:44:26.844" v="1371"/>
          <ac:inkMkLst>
            <pc:docMk/>
            <pc:sldMk cId="3574257555" sldId="295"/>
            <ac:inkMk id="258" creationId="{773881F0-0521-4455-9517-61542DE31B85}"/>
          </ac:inkMkLst>
        </pc:inkChg>
        <pc:inkChg chg="add mod">
          <ac:chgData name="Alonso Raúl Melgarejo Galván" userId="34f8e7f98b12fabf" providerId="LiveId" clId="{FD30FA29-A3C3-4DDE-A8CF-DA98DF169BBC}" dt="2020-06-04T01:44:26.844" v="1371"/>
          <ac:inkMkLst>
            <pc:docMk/>
            <pc:sldMk cId="3574257555" sldId="295"/>
            <ac:inkMk id="260" creationId="{4F14A0E4-437D-4763-B6BA-BF2373E8D5C3}"/>
          </ac:inkMkLst>
        </pc:inkChg>
        <pc:inkChg chg="add mod">
          <ac:chgData name="Alonso Raúl Melgarejo Galván" userId="34f8e7f98b12fabf" providerId="LiveId" clId="{FD30FA29-A3C3-4DDE-A8CF-DA98DF169BBC}" dt="2020-06-04T01:44:26.844" v="1371"/>
          <ac:inkMkLst>
            <pc:docMk/>
            <pc:sldMk cId="3574257555" sldId="295"/>
            <ac:inkMk id="261" creationId="{DF6028AB-B5DA-4082-ADF3-095545D2C6A4}"/>
          </ac:inkMkLst>
        </pc:inkChg>
        <pc:inkChg chg="add del mod">
          <ac:chgData name="Alonso Raúl Melgarejo Galván" userId="34f8e7f98b12fabf" providerId="LiveId" clId="{FD30FA29-A3C3-4DDE-A8CF-DA98DF169BBC}" dt="2020-06-04T01:43:50.773" v="1343"/>
          <ac:inkMkLst>
            <pc:docMk/>
            <pc:sldMk cId="3574257555" sldId="295"/>
            <ac:inkMk id="263" creationId="{E6388B6F-F460-4F17-99B3-8512BCCAAC7F}"/>
          </ac:inkMkLst>
        </pc:inkChg>
        <pc:inkChg chg="add del mod">
          <ac:chgData name="Alonso Raúl Melgarejo Galván" userId="34f8e7f98b12fabf" providerId="LiveId" clId="{FD30FA29-A3C3-4DDE-A8CF-DA98DF169BBC}" dt="2020-06-04T01:43:50.780" v="1344"/>
          <ac:inkMkLst>
            <pc:docMk/>
            <pc:sldMk cId="3574257555" sldId="295"/>
            <ac:inkMk id="264" creationId="{4A758313-167D-4729-886C-180957968D20}"/>
          </ac:inkMkLst>
        </pc:inkChg>
        <pc:inkChg chg="add del mod">
          <ac:chgData name="Alonso Raúl Melgarejo Galván" userId="34f8e7f98b12fabf" providerId="LiveId" clId="{FD30FA29-A3C3-4DDE-A8CF-DA98DF169BBC}" dt="2020-06-04T01:43:50.787" v="1346"/>
          <ac:inkMkLst>
            <pc:docMk/>
            <pc:sldMk cId="3574257555" sldId="295"/>
            <ac:inkMk id="265" creationId="{0957307D-8507-48D6-8209-4C3C2BDF7F04}"/>
          </ac:inkMkLst>
        </pc:inkChg>
        <pc:inkChg chg="add mod">
          <ac:chgData name="Alonso Raúl Melgarejo Galván" userId="34f8e7f98b12fabf" providerId="LiveId" clId="{FD30FA29-A3C3-4DDE-A8CF-DA98DF169BBC}" dt="2020-06-04T01:43:57.954" v="1355"/>
          <ac:inkMkLst>
            <pc:docMk/>
            <pc:sldMk cId="3574257555" sldId="295"/>
            <ac:inkMk id="267" creationId="{397F7D24-3B9F-4B1C-95E8-33577DBF5441}"/>
          </ac:inkMkLst>
        </pc:inkChg>
        <pc:inkChg chg="add del mod">
          <ac:chgData name="Alonso Raúl Melgarejo Galván" userId="34f8e7f98b12fabf" providerId="LiveId" clId="{FD30FA29-A3C3-4DDE-A8CF-DA98DF169BBC}" dt="2020-06-04T01:43:51.336" v="1347"/>
          <ac:inkMkLst>
            <pc:docMk/>
            <pc:sldMk cId="3574257555" sldId="295"/>
            <ac:inkMk id="268" creationId="{20FAB8E5-BDEE-41C4-9FD4-656C468F752F}"/>
          </ac:inkMkLst>
        </pc:inkChg>
        <pc:inkChg chg="add mod">
          <ac:chgData name="Alonso Raúl Melgarejo Galván" userId="34f8e7f98b12fabf" providerId="LiveId" clId="{FD30FA29-A3C3-4DDE-A8CF-DA98DF169BBC}" dt="2020-06-04T01:35:23.345" v="1059"/>
          <ac:inkMkLst>
            <pc:docMk/>
            <pc:sldMk cId="3574257555" sldId="295"/>
            <ac:inkMk id="270" creationId="{E3EEFF6A-9312-4D7F-816F-02B1B1446E80}"/>
          </ac:inkMkLst>
        </pc:inkChg>
        <pc:inkChg chg="add mod">
          <ac:chgData name="Alonso Raúl Melgarejo Galván" userId="34f8e7f98b12fabf" providerId="LiveId" clId="{FD30FA29-A3C3-4DDE-A8CF-DA98DF169BBC}" dt="2020-06-04T01:44:26.844" v="1371"/>
          <ac:inkMkLst>
            <pc:docMk/>
            <pc:sldMk cId="3574257555" sldId="295"/>
            <ac:inkMk id="273" creationId="{6DD65F62-6F4B-475A-81C7-C17419837E9B}"/>
          </ac:inkMkLst>
        </pc:inkChg>
        <pc:inkChg chg="add mod">
          <ac:chgData name="Alonso Raúl Melgarejo Galván" userId="34f8e7f98b12fabf" providerId="LiveId" clId="{FD30FA29-A3C3-4DDE-A8CF-DA98DF169BBC}" dt="2020-06-04T01:44:26.844" v="1371"/>
          <ac:inkMkLst>
            <pc:docMk/>
            <pc:sldMk cId="3574257555" sldId="295"/>
            <ac:inkMk id="274" creationId="{2A7BCC7E-5005-45DE-B5BC-374928737E62}"/>
          </ac:inkMkLst>
        </pc:inkChg>
        <pc:inkChg chg="add mod">
          <ac:chgData name="Alonso Raúl Melgarejo Galván" userId="34f8e7f98b12fabf" providerId="LiveId" clId="{FD30FA29-A3C3-4DDE-A8CF-DA98DF169BBC}" dt="2020-06-04T01:35:39.492" v="1066"/>
          <ac:inkMkLst>
            <pc:docMk/>
            <pc:sldMk cId="3574257555" sldId="295"/>
            <ac:inkMk id="276" creationId="{79A07DE1-911C-4B9F-A290-01A3556E683B}"/>
          </ac:inkMkLst>
        </pc:inkChg>
        <pc:inkChg chg="add mod">
          <ac:chgData name="Alonso Raúl Melgarejo Galván" userId="34f8e7f98b12fabf" providerId="LiveId" clId="{FD30FA29-A3C3-4DDE-A8CF-DA98DF169BBC}" dt="2020-06-04T01:44:26.844" v="1371"/>
          <ac:inkMkLst>
            <pc:docMk/>
            <pc:sldMk cId="3574257555" sldId="295"/>
            <ac:inkMk id="278" creationId="{A4D9FEC4-C127-49C1-8D33-69C847DF5329}"/>
          </ac:inkMkLst>
        </pc:inkChg>
        <pc:inkChg chg="add mod">
          <ac:chgData name="Alonso Raúl Melgarejo Galván" userId="34f8e7f98b12fabf" providerId="LiveId" clId="{FD30FA29-A3C3-4DDE-A8CF-DA98DF169BBC}" dt="2020-06-04T01:44:26.844" v="1371"/>
          <ac:inkMkLst>
            <pc:docMk/>
            <pc:sldMk cId="3574257555" sldId="295"/>
            <ac:inkMk id="279" creationId="{4A7FF46E-1AA4-427C-948F-0BED53290076}"/>
          </ac:inkMkLst>
        </pc:inkChg>
        <pc:inkChg chg="add mod">
          <ac:chgData name="Alonso Raúl Melgarejo Galván" userId="34f8e7f98b12fabf" providerId="LiveId" clId="{FD30FA29-A3C3-4DDE-A8CF-DA98DF169BBC}" dt="2020-06-04T01:35:46.116" v="1071"/>
          <ac:inkMkLst>
            <pc:docMk/>
            <pc:sldMk cId="3574257555" sldId="295"/>
            <ac:inkMk id="281" creationId="{C6DBFFCF-1E8E-4AB7-81BE-7BEFC6E5AD19}"/>
          </ac:inkMkLst>
        </pc:inkChg>
        <pc:inkChg chg="add del mod">
          <ac:chgData name="Alonso Raúl Melgarejo Galván" userId="34f8e7f98b12fabf" providerId="LiveId" clId="{FD30FA29-A3C3-4DDE-A8CF-DA98DF169BBC}" dt="2020-06-04T01:43:50.766" v="1342"/>
          <ac:inkMkLst>
            <pc:docMk/>
            <pc:sldMk cId="3574257555" sldId="295"/>
            <ac:inkMk id="283" creationId="{E8C20D3F-089F-4B93-96A5-CEDFD3AC9DAD}"/>
          </ac:inkMkLst>
        </pc:inkChg>
        <pc:inkChg chg="add del mod">
          <ac:chgData name="Alonso Raúl Melgarejo Galván" userId="34f8e7f98b12fabf" providerId="LiveId" clId="{FD30FA29-A3C3-4DDE-A8CF-DA98DF169BBC}" dt="2020-06-04T01:43:51.339" v="1348"/>
          <ac:inkMkLst>
            <pc:docMk/>
            <pc:sldMk cId="3574257555" sldId="295"/>
            <ac:inkMk id="284" creationId="{43B3A0FB-1839-4CC7-BE09-A8E183B64D54}"/>
          </ac:inkMkLst>
        </pc:inkChg>
        <pc:inkChg chg="add del mod">
          <ac:chgData name="Alonso Raúl Melgarejo Galván" userId="34f8e7f98b12fabf" providerId="LiveId" clId="{FD30FA29-A3C3-4DDE-A8CF-DA98DF169BBC}" dt="2020-06-04T01:43:51.799" v="1349"/>
          <ac:inkMkLst>
            <pc:docMk/>
            <pc:sldMk cId="3574257555" sldId="295"/>
            <ac:inkMk id="285" creationId="{23E88247-D6FE-4A54-8F32-C0EFA6149FA8}"/>
          </ac:inkMkLst>
        </pc:inkChg>
        <pc:inkChg chg="add mod">
          <ac:chgData name="Alonso Raúl Melgarejo Galván" userId="34f8e7f98b12fabf" providerId="LiveId" clId="{FD30FA29-A3C3-4DDE-A8CF-DA98DF169BBC}" dt="2020-06-04T01:43:57.954" v="1355"/>
          <ac:inkMkLst>
            <pc:docMk/>
            <pc:sldMk cId="3574257555" sldId="295"/>
            <ac:inkMk id="286" creationId="{69C194EB-0012-47F6-BEA4-CEB655027BC3}"/>
          </ac:inkMkLst>
        </pc:inkChg>
      </pc:sldChg>
      <pc:sldChg chg="addSp delSp modSp mod">
        <pc:chgData name="Alonso Raúl Melgarejo Galván" userId="34f8e7f98b12fabf" providerId="LiveId" clId="{FD30FA29-A3C3-4DDE-A8CF-DA98DF169BBC}" dt="2020-06-04T01:42:54.403" v="1323"/>
        <pc:sldMkLst>
          <pc:docMk/>
          <pc:sldMk cId="2487066466" sldId="296"/>
        </pc:sldMkLst>
        <pc:grpChg chg="del mod">
          <ac:chgData name="Alonso Raúl Melgarejo Galván" userId="34f8e7f98b12fabf" providerId="LiveId" clId="{FD30FA29-A3C3-4DDE-A8CF-DA98DF169BBC}" dt="2020-06-04T01:38:02.688" v="1170"/>
          <ac:grpSpMkLst>
            <pc:docMk/>
            <pc:sldMk cId="2487066466" sldId="296"/>
            <ac:grpSpMk id="14" creationId="{54F6C1E2-9763-4220-973C-6E6CD01D0E19}"/>
          </ac:grpSpMkLst>
        </pc:grpChg>
        <pc:grpChg chg="del mod">
          <ac:chgData name="Alonso Raúl Melgarejo Galván" userId="34f8e7f98b12fabf" providerId="LiveId" clId="{FD30FA29-A3C3-4DDE-A8CF-DA98DF169BBC}" dt="2020-06-04T01:38:12.732" v="1183"/>
          <ac:grpSpMkLst>
            <pc:docMk/>
            <pc:sldMk cId="2487066466" sldId="296"/>
            <ac:grpSpMk id="32" creationId="{26AF08DA-A01A-4CF9-90FF-E901C899E30A}"/>
          </ac:grpSpMkLst>
        </pc:grpChg>
        <pc:grpChg chg="del mod">
          <ac:chgData name="Alonso Raúl Melgarejo Galván" userId="34f8e7f98b12fabf" providerId="LiveId" clId="{FD30FA29-A3C3-4DDE-A8CF-DA98DF169BBC}" dt="2020-06-04T01:38:12.732" v="1183"/>
          <ac:grpSpMkLst>
            <pc:docMk/>
            <pc:sldMk cId="2487066466" sldId="296"/>
            <ac:grpSpMk id="38" creationId="{ED029F94-68CE-4628-87B2-AB3117EC3F43}"/>
          </ac:grpSpMkLst>
        </pc:grpChg>
        <pc:grpChg chg="del mod">
          <ac:chgData name="Alonso Raúl Melgarejo Galván" userId="34f8e7f98b12fabf" providerId="LiveId" clId="{FD30FA29-A3C3-4DDE-A8CF-DA98DF169BBC}" dt="2020-06-04T01:38:28.318" v="1197"/>
          <ac:grpSpMkLst>
            <pc:docMk/>
            <pc:sldMk cId="2487066466" sldId="296"/>
            <ac:grpSpMk id="51" creationId="{1FFBD09F-A514-4036-B4F1-3F2CE552AC0B}"/>
          </ac:grpSpMkLst>
        </pc:grpChg>
        <pc:grpChg chg="del mod">
          <ac:chgData name="Alonso Raúl Melgarejo Galván" userId="34f8e7f98b12fabf" providerId="LiveId" clId="{FD30FA29-A3C3-4DDE-A8CF-DA98DF169BBC}" dt="2020-06-04T01:38:22.518" v="1194"/>
          <ac:grpSpMkLst>
            <pc:docMk/>
            <pc:sldMk cId="2487066466" sldId="296"/>
            <ac:grpSpMk id="324" creationId="{E8301C1B-9DB8-4FC1-BF6B-1D4E1ECEFD72}"/>
          </ac:grpSpMkLst>
        </pc:grpChg>
        <pc:grpChg chg="del mod">
          <ac:chgData name="Alonso Raúl Melgarejo Galván" userId="34f8e7f98b12fabf" providerId="LiveId" clId="{FD30FA29-A3C3-4DDE-A8CF-DA98DF169BBC}" dt="2020-06-04T01:38:28.318" v="1197"/>
          <ac:grpSpMkLst>
            <pc:docMk/>
            <pc:sldMk cId="2487066466" sldId="296"/>
            <ac:grpSpMk id="327" creationId="{AE1F1AEF-EC42-49BF-9276-FBE863342EB5}"/>
          </ac:grpSpMkLst>
        </pc:grpChg>
        <pc:grpChg chg="del mod">
          <ac:chgData name="Alonso Raúl Melgarejo Galván" userId="34f8e7f98b12fabf" providerId="LiveId" clId="{FD30FA29-A3C3-4DDE-A8CF-DA98DF169BBC}" dt="2020-06-04T01:38:32.614" v="1199"/>
          <ac:grpSpMkLst>
            <pc:docMk/>
            <pc:sldMk cId="2487066466" sldId="296"/>
            <ac:grpSpMk id="330" creationId="{C6BDD3AC-D1EC-47C6-8759-6276B707ED32}"/>
          </ac:grpSpMkLst>
        </pc:grpChg>
        <pc:grpChg chg="del mod">
          <ac:chgData name="Alonso Raúl Melgarejo Galván" userId="34f8e7f98b12fabf" providerId="LiveId" clId="{FD30FA29-A3C3-4DDE-A8CF-DA98DF169BBC}" dt="2020-06-04T01:38:37.648" v="1201"/>
          <ac:grpSpMkLst>
            <pc:docMk/>
            <pc:sldMk cId="2487066466" sldId="296"/>
            <ac:grpSpMk id="332" creationId="{6AC3DB07-C916-4CE6-BD20-657B798A1F5B}"/>
          </ac:grpSpMkLst>
        </pc:grpChg>
        <pc:grpChg chg="del mod">
          <ac:chgData name="Alonso Raúl Melgarejo Galván" userId="34f8e7f98b12fabf" providerId="LiveId" clId="{FD30FA29-A3C3-4DDE-A8CF-DA98DF169BBC}" dt="2020-06-04T01:38:58.430" v="1212"/>
          <ac:grpSpMkLst>
            <pc:docMk/>
            <pc:sldMk cId="2487066466" sldId="296"/>
            <ac:grpSpMk id="334" creationId="{B6E81CE5-0B9F-439F-B1D0-AB21189BA357}"/>
          </ac:grpSpMkLst>
        </pc:grpChg>
        <pc:grpChg chg="del mod">
          <ac:chgData name="Alonso Raúl Melgarejo Galván" userId="34f8e7f98b12fabf" providerId="LiveId" clId="{FD30FA29-A3C3-4DDE-A8CF-DA98DF169BBC}" dt="2020-06-04T01:39:39.017" v="1240"/>
          <ac:grpSpMkLst>
            <pc:docMk/>
            <pc:sldMk cId="2487066466" sldId="296"/>
            <ac:grpSpMk id="338" creationId="{A3A29A58-262E-4D10-856A-E00FB3D13796}"/>
          </ac:grpSpMkLst>
        </pc:grpChg>
        <pc:grpChg chg="del mod">
          <ac:chgData name="Alonso Raúl Melgarejo Galván" userId="34f8e7f98b12fabf" providerId="LiveId" clId="{FD30FA29-A3C3-4DDE-A8CF-DA98DF169BBC}" dt="2020-06-04T01:39:06.201" v="1222"/>
          <ac:grpSpMkLst>
            <pc:docMk/>
            <pc:sldMk cId="2487066466" sldId="296"/>
            <ac:grpSpMk id="345" creationId="{4878025C-45F2-493A-8080-18E43AFDB0CA}"/>
          </ac:grpSpMkLst>
        </pc:grpChg>
        <pc:grpChg chg="del mod">
          <ac:chgData name="Alonso Raúl Melgarejo Galván" userId="34f8e7f98b12fabf" providerId="LiveId" clId="{FD30FA29-A3C3-4DDE-A8CF-DA98DF169BBC}" dt="2020-06-04T01:39:17.144" v="1228"/>
          <ac:grpSpMkLst>
            <pc:docMk/>
            <pc:sldMk cId="2487066466" sldId="296"/>
            <ac:grpSpMk id="355" creationId="{94B17BFB-751A-401F-97E9-F042AF60CA2D}"/>
          </ac:grpSpMkLst>
        </pc:grpChg>
        <pc:grpChg chg="del mod">
          <ac:chgData name="Alonso Raúl Melgarejo Galván" userId="34f8e7f98b12fabf" providerId="LiveId" clId="{FD30FA29-A3C3-4DDE-A8CF-DA98DF169BBC}" dt="2020-06-04T01:39:18.988" v="1230"/>
          <ac:grpSpMkLst>
            <pc:docMk/>
            <pc:sldMk cId="2487066466" sldId="296"/>
            <ac:grpSpMk id="361" creationId="{A87DB056-7DFA-49D4-834B-8E36A2E1A50B}"/>
          </ac:grpSpMkLst>
        </pc:grpChg>
        <pc:grpChg chg="del mod">
          <ac:chgData name="Alonso Raúl Melgarejo Galván" userId="34f8e7f98b12fabf" providerId="LiveId" clId="{FD30FA29-A3C3-4DDE-A8CF-DA98DF169BBC}" dt="2020-06-04T01:39:21.367" v="1232"/>
          <ac:grpSpMkLst>
            <pc:docMk/>
            <pc:sldMk cId="2487066466" sldId="296"/>
            <ac:grpSpMk id="363" creationId="{976F7F90-05D8-4D15-AE30-6F05E2A6F7A2}"/>
          </ac:grpSpMkLst>
        </pc:grpChg>
        <pc:grpChg chg="del mod">
          <ac:chgData name="Alonso Raúl Melgarejo Galván" userId="34f8e7f98b12fabf" providerId="LiveId" clId="{FD30FA29-A3C3-4DDE-A8CF-DA98DF169BBC}" dt="2020-06-04T01:39:25.348" v="1234"/>
          <ac:grpSpMkLst>
            <pc:docMk/>
            <pc:sldMk cId="2487066466" sldId="296"/>
            <ac:grpSpMk id="365" creationId="{BE891A6A-3CA6-40D3-B59E-F2827614A548}"/>
          </ac:grpSpMkLst>
        </pc:grpChg>
        <pc:grpChg chg="del mod">
          <ac:chgData name="Alonso Raúl Melgarejo Galván" userId="34f8e7f98b12fabf" providerId="LiveId" clId="{FD30FA29-A3C3-4DDE-A8CF-DA98DF169BBC}" dt="2020-06-04T01:39:27.215" v="1236"/>
          <ac:grpSpMkLst>
            <pc:docMk/>
            <pc:sldMk cId="2487066466" sldId="296"/>
            <ac:grpSpMk id="367" creationId="{52A53356-CD1D-4D77-AC1C-9037E8F01726}"/>
          </ac:grpSpMkLst>
        </pc:grpChg>
        <pc:grpChg chg="del mod">
          <ac:chgData name="Alonso Raúl Melgarejo Galván" userId="34f8e7f98b12fabf" providerId="LiveId" clId="{FD30FA29-A3C3-4DDE-A8CF-DA98DF169BBC}" dt="2020-06-04T01:39:39.017" v="1240"/>
          <ac:grpSpMkLst>
            <pc:docMk/>
            <pc:sldMk cId="2487066466" sldId="296"/>
            <ac:grpSpMk id="369" creationId="{44C7FB0C-FB02-4F21-9FBC-A836984C75D6}"/>
          </ac:grpSpMkLst>
        </pc:grpChg>
        <pc:grpChg chg="del mod">
          <ac:chgData name="Alonso Raúl Melgarejo Galván" userId="34f8e7f98b12fabf" providerId="LiveId" clId="{FD30FA29-A3C3-4DDE-A8CF-DA98DF169BBC}" dt="2020-06-04T01:39:44.878" v="1245"/>
          <ac:grpSpMkLst>
            <pc:docMk/>
            <pc:sldMk cId="2487066466" sldId="296"/>
            <ac:grpSpMk id="373" creationId="{9ADA1533-9C4A-4438-B9F8-B0FC1689299D}"/>
          </ac:grpSpMkLst>
        </pc:grpChg>
        <pc:grpChg chg="del mod">
          <ac:chgData name="Alonso Raúl Melgarejo Galván" userId="34f8e7f98b12fabf" providerId="LiveId" clId="{FD30FA29-A3C3-4DDE-A8CF-DA98DF169BBC}" dt="2020-06-04T01:40:05.424" v="1253"/>
          <ac:grpSpMkLst>
            <pc:docMk/>
            <pc:sldMk cId="2487066466" sldId="296"/>
            <ac:grpSpMk id="374" creationId="{FB3CB8D7-1D57-4405-92A0-D5B92D1A40B9}"/>
          </ac:grpSpMkLst>
        </pc:grpChg>
        <pc:grpChg chg="del mod">
          <ac:chgData name="Alonso Raúl Melgarejo Galván" userId="34f8e7f98b12fabf" providerId="LiveId" clId="{FD30FA29-A3C3-4DDE-A8CF-DA98DF169BBC}" dt="2020-06-04T01:39:54.340" v="1250"/>
          <ac:grpSpMkLst>
            <pc:docMk/>
            <pc:sldMk cId="2487066466" sldId="296"/>
            <ac:grpSpMk id="379" creationId="{AED73C64-001E-4563-AD82-BDBF4B4166BD}"/>
          </ac:grpSpMkLst>
        </pc:grpChg>
        <pc:grpChg chg="del mod">
          <ac:chgData name="Alonso Raúl Melgarejo Galván" userId="34f8e7f98b12fabf" providerId="LiveId" clId="{FD30FA29-A3C3-4DDE-A8CF-DA98DF169BBC}" dt="2020-06-04T01:40:05.424" v="1253"/>
          <ac:grpSpMkLst>
            <pc:docMk/>
            <pc:sldMk cId="2487066466" sldId="296"/>
            <ac:grpSpMk id="384" creationId="{EAD8904E-4CE7-42B3-8E3B-D19D337AF351}"/>
          </ac:grpSpMkLst>
        </pc:grpChg>
        <pc:grpChg chg="del mod">
          <ac:chgData name="Alonso Raúl Melgarejo Galván" userId="34f8e7f98b12fabf" providerId="LiveId" clId="{FD30FA29-A3C3-4DDE-A8CF-DA98DF169BBC}" dt="2020-06-04T01:40:44.315" v="1259"/>
          <ac:grpSpMkLst>
            <pc:docMk/>
            <pc:sldMk cId="2487066466" sldId="296"/>
            <ac:grpSpMk id="387" creationId="{7FCC817E-C278-48D5-86BD-09B950025DF5}"/>
          </ac:grpSpMkLst>
        </pc:grpChg>
        <pc:grpChg chg="del mod">
          <ac:chgData name="Alonso Raúl Melgarejo Galván" userId="34f8e7f98b12fabf" providerId="LiveId" clId="{FD30FA29-A3C3-4DDE-A8CF-DA98DF169BBC}" dt="2020-06-04T01:40:47.097" v="1261"/>
          <ac:grpSpMkLst>
            <pc:docMk/>
            <pc:sldMk cId="2487066466" sldId="296"/>
            <ac:grpSpMk id="393" creationId="{90A8F2D3-DDA1-4B08-AE94-040F378EB5D8}"/>
          </ac:grpSpMkLst>
        </pc:grpChg>
        <pc:grpChg chg="del mod">
          <ac:chgData name="Alonso Raúl Melgarejo Galván" userId="34f8e7f98b12fabf" providerId="LiveId" clId="{FD30FA29-A3C3-4DDE-A8CF-DA98DF169BBC}" dt="2020-06-04T01:41:26.929" v="1266"/>
          <ac:grpSpMkLst>
            <pc:docMk/>
            <pc:sldMk cId="2487066466" sldId="296"/>
            <ac:grpSpMk id="395" creationId="{F04EE3C5-744A-41FD-A347-CE1229AAA701}"/>
          </ac:grpSpMkLst>
        </pc:grpChg>
        <pc:grpChg chg="mod">
          <ac:chgData name="Alonso Raúl Melgarejo Galván" userId="34f8e7f98b12fabf" providerId="LiveId" clId="{FD30FA29-A3C3-4DDE-A8CF-DA98DF169BBC}" dt="2020-06-04T01:41:26.929" v="1266"/>
          <ac:grpSpMkLst>
            <pc:docMk/>
            <pc:sldMk cId="2487066466" sldId="296"/>
            <ac:grpSpMk id="400" creationId="{256EB0F9-1EEF-4349-A364-69400B5564D3}"/>
          </ac:grpSpMkLst>
        </pc:grpChg>
        <pc:grpChg chg="del mod">
          <ac:chgData name="Alonso Raúl Melgarejo Galván" userId="34f8e7f98b12fabf" providerId="LiveId" clId="{FD30FA29-A3C3-4DDE-A8CF-DA98DF169BBC}" dt="2020-06-04T01:41:51.461" v="1286"/>
          <ac:grpSpMkLst>
            <pc:docMk/>
            <pc:sldMk cId="2487066466" sldId="296"/>
            <ac:grpSpMk id="408" creationId="{D8F8570A-95CF-4F51-9856-F3C14E972584}"/>
          </ac:grpSpMkLst>
        </pc:grpChg>
        <pc:grpChg chg="del mod">
          <ac:chgData name="Alonso Raúl Melgarejo Galván" userId="34f8e7f98b12fabf" providerId="LiveId" clId="{FD30FA29-A3C3-4DDE-A8CF-DA98DF169BBC}" dt="2020-06-04T01:41:59.960" v="1292"/>
          <ac:grpSpMkLst>
            <pc:docMk/>
            <pc:sldMk cId="2487066466" sldId="296"/>
            <ac:grpSpMk id="420" creationId="{1C55F5B0-3CA6-460B-8204-D2A3217CCE51}"/>
          </ac:grpSpMkLst>
        </pc:grpChg>
        <pc:grpChg chg="del mod">
          <ac:chgData name="Alonso Raúl Melgarejo Galván" userId="34f8e7f98b12fabf" providerId="LiveId" clId="{FD30FA29-A3C3-4DDE-A8CF-DA98DF169BBC}" dt="2020-06-04T01:42:04.602" v="1294"/>
          <ac:grpSpMkLst>
            <pc:docMk/>
            <pc:sldMk cId="2487066466" sldId="296"/>
            <ac:grpSpMk id="426" creationId="{5827299C-2CEC-4589-A7A6-C2B94B7EC797}"/>
          </ac:grpSpMkLst>
        </pc:grpChg>
        <pc:grpChg chg="mod">
          <ac:chgData name="Alonso Raúl Melgarejo Galván" userId="34f8e7f98b12fabf" providerId="LiveId" clId="{FD30FA29-A3C3-4DDE-A8CF-DA98DF169BBC}" dt="2020-06-04T01:41:59.960" v="1292"/>
          <ac:grpSpMkLst>
            <pc:docMk/>
            <pc:sldMk cId="2487066466" sldId="296"/>
            <ac:grpSpMk id="427" creationId="{6C1AEF81-00F9-4440-8A5F-385530C53477}"/>
          </ac:grpSpMkLst>
        </pc:grpChg>
        <pc:grpChg chg="del mod">
          <ac:chgData name="Alonso Raúl Melgarejo Galván" userId="34f8e7f98b12fabf" providerId="LiveId" clId="{FD30FA29-A3C3-4DDE-A8CF-DA98DF169BBC}" dt="2020-06-04T01:42:19.043" v="1297"/>
          <ac:grpSpMkLst>
            <pc:docMk/>
            <pc:sldMk cId="2487066466" sldId="296"/>
            <ac:grpSpMk id="429" creationId="{E2642119-6800-4746-BF92-F9AB0B46880C}"/>
          </ac:grpSpMkLst>
        </pc:grpChg>
        <pc:grpChg chg="del mod">
          <ac:chgData name="Alonso Raúl Melgarejo Galván" userId="34f8e7f98b12fabf" providerId="LiveId" clId="{FD30FA29-A3C3-4DDE-A8CF-DA98DF169BBC}" dt="2020-06-04T01:42:22.619" v="1299"/>
          <ac:grpSpMkLst>
            <pc:docMk/>
            <pc:sldMk cId="2487066466" sldId="296"/>
            <ac:grpSpMk id="432" creationId="{47788C0D-BC46-40EC-B3A1-C1EC138219C4}"/>
          </ac:grpSpMkLst>
        </pc:grpChg>
        <pc:grpChg chg="del mod">
          <ac:chgData name="Alonso Raúl Melgarejo Galván" userId="34f8e7f98b12fabf" providerId="LiveId" clId="{FD30FA29-A3C3-4DDE-A8CF-DA98DF169BBC}" dt="2020-06-04T01:42:25.491" v="1301"/>
          <ac:grpSpMkLst>
            <pc:docMk/>
            <pc:sldMk cId="2487066466" sldId="296"/>
            <ac:grpSpMk id="434" creationId="{E7589D87-AA0F-4E22-AA6E-3251D3D98CAD}"/>
          </ac:grpSpMkLst>
        </pc:grpChg>
        <pc:grpChg chg="del mod">
          <ac:chgData name="Alonso Raúl Melgarejo Galván" userId="34f8e7f98b12fabf" providerId="LiveId" clId="{FD30FA29-A3C3-4DDE-A8CF-DA98DF169BBC}" dt="2020-06-04T01:42:29.030" v="1303"/>
          <ac:grpSpMkLst>
            <pc:docMk/>
            <pc:sldMk cId="2487066466" sldId="296"/>
            <ac:grpSpMk id="436" creationId="{8CEFAE64-D386-4576-A211-FE4735901D86}"/>
          </ac:grpSpMkLst>
        </pc:grpChg>
        <pc:grpChg chg="del mod">
          <ac:chgData name="Alonso Raúl Melgarejo Galván" userId="34f8e7f98b12fabf" providerId="LiveId" clId="{FD30FA29-A3C3-4DDE-A8CF-DA98DF169BBC}" dt="2020-06-04T01:42:34.531" v="1308"/>
          <ac:grpSpMkLst>
            <pc:docMk/>
            <pc:sldMk cId="2487066466" sldId="296"/>
            <ac:grpSpMk id="438" creationId="{92C0B7C2-8AA8-4DAE-8D9B-084FDCB69D7B}"/>
          </ac:grpSpMkLst>
        </pc:grpChg>
        <pc:grpChg chg="del mod">
          <ac:chgData name="Alonso Raúl Melgarejo Galván" userId="34f8e7f98b12fabf" providerId="LiveId" clId="{FD30FA29-A3C3-4DDE-A8CF-DA98DF169BBC}" dt="2020-06-04T01:42:34.531" v="1308"/>
          <ac:grpSpMkLst>
            <pc:docMk/>
            <pc:sldMk cId="2487066466" sldId="296"/>
            <ac:grpSpMk id="443" creationId="{8CE4FD4E-9D07-4ACE-8B33-282F0B63536E}"/>
          </ac:grpSpMkLst>
        </pc:grpChg>
        <pc:grpChg chg="del mod">
          <ac:chgData name="Alonso Raúl Melgarejo Galván" userId="34f8e7f98b12fabf" providerId="LiveId" clId="{FD30FA29-A3C3-4DDE-A8CF-DA98DF169BBC}" dt="2020-06-04T01:42:42.234" v="1310"/>
          <ac:grpSpMkLst>
            <pc:docMk/>
            <pc:sldMk cId="2487066466" sldId="296"/>
            <ac:grpSpMk id="444" creationId="{A38E8B43-858D-4BFC-AC8D-EEA0B868C3B8}"/>
          </ac:grpSpMkLst>
        </pc:grpChg>
        <pc:grpChg chg="del mod">
          <ac:chgData name="Alonso Raúl Melgarejo Galván" userId="34f8e7f98b12fabf" providerId="LiveId" clId="{FD30FA29-A3C3-4DDE-A8CF-DA98DF169BBC}" dt="2020-06-04T01:42:50.053" v="1319"/>
          <ac:grpSpMkLst>
            <pc:docMk/>
            <pc:sldMk cId="2487066466" sldId="296"/>
            <ac:grpSpMk id="446" creationId="{F1DBDDA3-9C08-4341-8358-DE051D8F2AE3}"/>
          </ac:grpSpMkLst>
        </pc:grpChg>
        <pc:grpChg chg="del mod">
          <ac:chgData name="Alonso Raúl Melgarejo Galván" userId="34f8e7f98b12fabf" providerId="LiveId" clId="{FD30FA29-A3C3-4DDE-A8CF-DA98DF169BBC}" dt="2020-06-04T01:42:50.053" v="1319"/>
          <ac:grpSpMkLst>
            <pc:docMk/>
            <pc:sldMk cId="2487066466" sldId="296"/>
            <ac:grpSpMk id="455" creationId="{C5407D6E-5198-4B8C-BC70-0CAAB1C8E365}"/>
          </ac:grpSpMkLst>
        </pc:grpChg>
        <pc:grpChg chg="del mod">
          <ac:chgData name="Alonso Raúl Melgarejo Galván" userId="34f8e7f98b12fabf" providerId="LiveId" clId="{FD30FA29-A3C3-4DDE-A8CF-DA98DF169BBC}" dt="2020-06-04T01:42:54.403" v="1323"/>
          <ac:grpSpMkLst>
            <pc:docMk/>
            <pc:sldMk cId="2487066466" sldId="296"/>
            <ac:grpSpMk id="456" creationId="{EE16DCD8-1805-4535-A08C-83250D280A69}"/>
          </ac:grpSpMkLst>
        </pc:grpChg>
        <pc:grpChg chg="mod">
          <ac:chgData name="Alonso Raúl Melgarejo Galván" userId="34f8e7f98b12fabf" providerId="LiveId" clId="{FD30FA29-A3C3-4DDE-A8CF-DA98DF169BBC}" dt="2020-06-04T01:42:54.403" v="1323"/>
          <ac:grpSpMkLst>
            <pc:docMk/>
            <pc:sldMk cId="2487066466" sldId="296"/>
            <ac:grpSpMk id="460" creationId="{7BCCEF9D-F28A-48B3-B122-5B2FD918861A}"/>
          </ac:grpSpMkLst>
        </pc:grpChg>
        <pc:inkChg chg="add">
          <ac:chgData name="Alonso Raúl Melgarejo Galván" userId="34f8e7f98b12fabf" providerId="LiveId" clId="{FD30FA29-A3C3-4DDE-A8CF-DA98DF169BBC}" dt="2020-06-04T01:37:43.566" v="1161" actId="9405"/>
          <ac:inkMkLst>
            <pc:docMk/>
            <pc:sldMk cId="2487066466" sldId="296"/>
            <ac:inkMk id="3" creationId="{C9F72EE0-48AE-4132-B819-D118C89B7F6A}"/>
          </ac:inkMkLst>
        </pc:inkChg>
        <pc:inkChg chg="add mod">
          <ac:chgData name="Alonso Raúl Melgarejo Galván" userId="34f8e7f98b12fabf" providerId="LiveId" clId="{FD30FA29-A3C3-4DDE-A8CF-DA98DF169BBC}" dt="2020-06-04T01:40:44.315" v="1259"/>
          <ac:inkMkLst>
            <pc:docMk/>
            <pc:sldMk cId="2487066466" sldId="296"/>
            <ac:inkMk id="5" creationId="{7A2DBDEA-EE36-4651-B897-27C6C405AD51}"/>
          </ac:inkMkLst>
        </pc:inkChg>
        <pc:inkChg chg="add mod">
          <ac:chgData name="Alonso Raúl Melgarejo Galván" userId="34f8e7f98b12fabf" providerId="LiveId" clId="{FD30FA29-A3C3-4DDE-A8CF-DA98DF169BBC}" dt="2020-06-04T01:41:26.929" v="1266"/>
          <ac:inkMkLst>
            <pc:docMk/>
            <pc:sldMk cId="2487066466" sldId="296"/>
            <ac:inkMk id="9" creationId="{49A243BE-0DCB-4724-93AA-6F4F1331EFC0}"/>
          </ac:inkMkLst>
        </pc:inkChg>
        <pc:inkChg chg="add mod">
          <ac:chgData name="Alonso Raúl Melgarejo Galván" userId="34f8e7f98b12fabf" providerId="LiveId" clId="{FD30FA29-A3C3-4DDE-A8CF-DA98DF169BBC}" dt="2020-06-04T01:41:26.929" v="1266"/>
          <ac:inkMkLst>
            <pc:docMk/>
            <pc:sldMk cId="2487066466" sldId="296"/>
            <ac:inkMk id="15" creationId="{8E79CCF4-C7F1-4300-B1E4-552F5DA675B5}"/>
          </ac:inkMkLst>
        </pc:inkChg>
        <pc:inkChg chg="add mod">
          <ac:chgData name="Alonso Raúl Melgarejo Galván" userId="34f8e7f98b12fabf" providerId="LiveId" clId="{FD30FA29-A3C3-4DDE-A8CF-DA98DF169BBC}" dt="2020-06-04T01:41:26.929" v="1266"/>
          <ac:inkMkLst>
            <pc:docMk/>
            <pc:sldMk cId="2487066466" sldId="296"/>
            <ac:inkMk id="16" creationId="{06955D20-BE82-4DD1-ADF6-5CC8D45B66A2}"/>
          </ac:inkMkLst>
        </pc:inkChg>
        <pc:inkChg chg="add mod">
          <ac:chgData name="Alonso Raúl Melgarejo Galván" userId="34f8e7f98b12fabf" providerId="LiveId" clId="{FD30FA29-A3C3-4DDE-A8CF-DA98DF169BBC}" dt="2020-06-04T01:41:26.929" v="1266"/>
          <ac:inkMkLst>
            <pc:docMk/>
            <pc:sldMk cId="2487066466" sldId="296"/>
            <ac:inkMk id="17" creationId="{16088F45-72EC-43DC-809A-9182D0CE2CEC}"/>
          </ac:inkMkLst>
        </pc:inkChg>
        <pc:inkChg chg="add mod">
          <ac:chgData name="Alonso Raúl Melgarejo Galván" userId="34f8e7f98b12fabf" providerId="LiveId" clId="{FD30FA29-A3C3-4DDE-A8CF-DA98DF169BBC}" dt="2020-06-04T01:41:26.929" v="1266"/>
          <ac:inkMkLst>
            <pc:docMk/>
            <pc:sldMk cId="2487066466" sldId="296"/>
            <ac:inkMk id="18" creationId="{CFE81467-BE40-428D-A38D-2597A427CF35}"/>
          </ac:inkMkLst>
        </pc:inkChg>
        <pc:inkChg chg="add mod">
          <ac:chgData name="Alonso Raúl Melgarejo Galván" userId="34f8e7f98b12fabf" providerId="LiveId" clId="{FD30FA29-A3C3-4DDE-A8CF-DA98DF169BBC}" dt="2020-06-04T01:41:26.929" v="1266"/>
          <ac:inkMkLst>
            <pc:docMk/>
            <pc:sldMk cId="2487066466" sldId="296"/>
            <ac:inkMk id="19" creationId="{19E41572-69CD-463C-984B-06D6C35B0CDD}"/>
          </ac:inkMkLst>
        </pc:inkChg>
        <pc:inkChg chg="add mod">
          <ac:chgData name="Alonso Raúl Melgarejo Galván" userId="34f8e7f98b12fabf" providerId="LiveId" clId="{FD30FA29-A3C3-4DDE-A8CF-DA98DF169BBC}" dt="2020-06-04T01:41:26.929" v="1266"/>
          <ac:inkMkLst>
            <pc:docMk/>
            <pc:sldMk cId="2487066466" sldId="296"/>
            <ac:inkMk id="33" creationId="{AC7E34ED-644D-4A9B-8EE6-3E5310EE32C3}"/>
          </ac:inkMkLst>
        </pc:inkChg>
        <pc:inkChg chg="add mod">
          <ac:chgData name="Alonso Raúl Melgarejo Galván" userId="34f8e7f98b12fabf" providerId="LiveId" clId="{FD30FA29-A3C3-4DDE-A8CF-DA98DF169BBC}" dt="2020-06-04T01:41:26.929" v="1266"/>
          <ac:inkMkLst>
            <pc:docMk/>
            <pc:sldMk cId="2487066466" sldId="296"/>
            <ac:inkMk id="34" creationId="{3E685DDA-8039-4495-9735-40B1691882C1}"/>
          </ac:inkMkLst>
        </pc:inkChg>
        <pc:inkChg chg="add mod">
          <ac:chgData name="Alonso Raúl Melgarejo Galván" userId="34f8e7f98b12fabf" providerId="LiveId" clId="{FD30FA29-A3C3-4DDE-A8CF-DA98DF169BBC}" dt="2020-06-04T01:41:26.929" v="1266"/>
          <ac:inkMkLst>
            <pc:docMk/>
            <pc:sldMk cId="2487066466" sldId="296"/>
            <ac:inkMk id="35" creationId="{28DEDF38-C9CF-499F-8E36-9253C6C68041}"/>
          </ac:inkMkLst>
        </pc:inkChg>
        <pc:inkChg chg="add mod">
          <ac:chgData name="Alonso Raúl Melgarejo Galván" userId="34f8e7f98b12fabf" providerId="LiveId" clId="{FD30FA29-A3C3-4DDE-A8CF-DA98DF169BBC}" dt="2020-06-04T01:41:26.929" v="1266"/>
          <ac:inkMkLst>
            <pc:docMk/>
            <pc:sldMk cId="2487066466" sldId="296"/>
            <ac:inkMk id="36" creationId="{FEE723B0-0BDA-4A39-A68B-148A0BA7222B}"/>
          </ac:inkMkLst>
        </pc:inkChg>
        <pc:inkChg chg="add mod">
          <ac:chgData name="Alonso Raúl Melgarejo Galván" userId="34f8e7f98b12fabf" providerId="LiveId" clId="{FD30FA29-A3C3-4DDE-A8CF-DA98DF169BBC}" dt="2020-06-04T01:41:26.929" v="1266"/>
          <ac:inkMkLst>
            <pc:docMk/>
            <pc:sldMk cId="2487066466" sldId="296"/>
            <ac:inkMk id="39" creationId="{9DE8A6EA-3B2B-49EF-8FFA-F6A77FF0DE86}"/>
          </ac:inkMkLst>
        </pc:inkChg>
        <pc:inkChg chg="add mod">
          <ac:chgData name="Alonso Raúl Melgarejo Galván" userId="34f8e7f98b12fabf" providerId="LiveId" clId="{FD30FA29-A3C3-4DDE-A8CF-DA98DF169BBC}" dt="2020-06-04T01:41:26.929" v="1266"/>
          <ac:inkMkLst>
            <pc:docMk/>
            <pc:sldMk cId="2487066466" sldId="296"/>
            <ac:inkMk id="40" creationId="{F5F62D2C-6777-4D0B-9EE1-38EFE9C4AF7E}"/>
          </ac:inkMkLst>
        </pc:inkChg>
        <pc:inkChg chg="add mod">
          <ac:chgData name="Alonso Raúl Melgarejo Galván" userId="34f8e7f98b12fabf" providerId="LiveId" clId="{FD30FA29-A3C3-4DDE-A8CF-DA98DF169BBC}" dt="2020-06-04T01:41:26.929" v="1266"/>
          <ac:inkMkLst>
            <pc:docMk/>
            <pc:sldMk cId="2487066466" sldId="296"/>
            <ac:inkMk id="42" creationId="{6EEF82CA-FBF5-4114-9E51-3DF5E80CFE6B}"/>
          </ac:inkMkLst>
        </pc:inkChg>
        <pc:inkChg chg="add mod">
          <ac:chgData name="Alonso Raúl Melgarejo Galván" userId="34f8e7f98b12fabf" providerId="LiveId" clId="{FD30FA29-A3C3-4DDE-A8CF-DA98DF169BBC}" dt="2020-06-04T01:41:26.929" v="1266"/>
          <ac:inkMkLst>
            <pc:docMk/>
            <pc:sldMk cId="2487066466" sldId="296"/>
            <ac:inkMk id="43" creationId="{8CACD657-F1ED-43BA-9E47-A6100D5BB563}"/>
          </ac:inkMkLst>
        </pc:inkChg>
        <pc:inkChg chg="add mod">
          <ac:chgData name="Alonso Raúl Melgarejo Galván" userId="34f8e7f98b12fabf" providerId="LiveId" clId="{FD30FA29-A3C3-4DDE-A8CF-DA98DF169BBC}" dt="2020-06-04T01:41:26.929" v="1266"/>
          <ac:inkMkLst>
            <pc:docMk/>
            <pc:sldMk cId="2487066466" sldId="296"/>
            <ac:inkMk id="44" creationId="{D64FE7A0-9B3E-4831-B165-44625ABDD85C}"/>
          </ac:inkMkLst>
        </pc:inkChg>
        <pc:inkChg chg="add mod">
          <ac:chgData name="Alonso Raúl Melgarejo Galván" userId="34f8e7f98b12fabf" providerId="LiveId" clId="{FD30FA29-A3C3-4DDE-A8CF-DA98DF169BBC}" dt="2020-06-04T01:41:26.929" v="1266"/>
          <ac:inkMkLst>
            <pc:docMk/>
            <pc:sldMk cId="2487066466" sldId="296"/>
            <ac:inkMk id="45" creationId="{08FA6D3E-7A75-4BFC-BD6E-AE829C9E744F}"/>
          </ac:inkMkLst>
        </pc:inkChg>
        <pc:inkChg chg="add mod">
          <ac:chgData name="Alonso Raúl Melgarejo Galván" userId="34f8e7f98b12fabf" providerId="LiveId" clId="{FD30FA29-A3C3-4DDE-A8CF-DA98DF169BBC}" dt="2020-06-04T01:41:26.929" v="1266"/>
          <ac:inkMkLst>
            <pc:docMk/>
            <pc:sldMk cId="2487066466" sldId="296"/>
            <ac:inkMk id="50" creationId="{D7448A7E-29EE-4605-A7CB-EAFBC48A97D2}"/>
          </ac:inkMkLst>
        </pc:inkChg>
        <pc:inkChg chg="add mod">
          <ac:chgData name="Alonso Raúl Melgarejo Galván" userId="34f8e7f98b12fabf" providerId="LiveId" clId="{FD30FA29-A3C3-4DDE-A8CF-DA98DF169BBC}" dt="2020-06-04T01:41:26.929" v="1266"/>
          <ac:inkMkLst>
            <pc:docMk/>
            <pc:sldMk cId="2487066466" sldId="296"/>
            <ac:inkMk id="52" creationId="{83A98BB0-1F44-4326-8AD1-740B27A0037E}"/>
          </ac:inkMkLst>
        </pc:inkChg>
        <pc:inkChg chg="add mod">
          <ac:chgData name="Alonso Raúl Melgarejo Galván" userId="34f8e7f98b12fabf" providerId="LiveId" clId="{FD30FA29-A3C3-4DDE-A8CF-DA98DF169BBC}" dt="2020-06-04T01:41:26.929" v="1266"/>
          <ac:inkMkLst>
            <pc:docMk/>
            <pc:sldMk cId="2487066466" sldId="296"/>
            <ac:inkMk id="53" creationId="{ECCFC23C-9909-4B67-8CEF-B1D7F6BB7661}"/>
          </ac:inkMkLst>
        </pc:inkChg>
        <pc:inkChg chg="add mod">
          <ac:chgData name="Alonso Raúl Melgarejo Galván" userId="34f8e7f98b12fabf" providerId="LiveId" clId="{FD30FA29-A3C3-4DDE-A8CF-DA98DF169BBC}" dt="2020-06-04T01:41:26.929" v="1266"/>
          <ac:inkMkLst>
            <pc:docMk/>
            <pc:sldMk cId="2487066466" sldId="296"/>
            <ac:inkMk id="62" creationId="{E1F95445-0B38-4770-8239-22EB0A06EA37}"/>
          </ac:inkMkLst>
        </pc:inkChg>
        <pc:inkChg chg="add mod">
          <ac:chgData name="Alonso Raúl Melgarejo Galván" userId="34f8e7f98b12fabf" providerId="LiveId" clId="{FD30FA29-A3C3-4DDE-A8CF-DA98DF169BBC}" dt="2020-06-04T01:41:26.929" v="1266"/>
          <ac:inkMkLst>
            <pc:docMk/>
            <pc:sldMk cId="2487066466" sldId="296"/>
            <ac:inkMk id="63" creationId="{FC87F10E-1978-4A83-BAAE-0A62A83CC565}"/>
          </ac:inkMkLst>
        </pc:inkChg>
        <pc:inkChg chg="add mod">
          <ac:chgData name="Alonso Raúl Melgarejo Galván" userId="34f8e7f98b12fabf" providerId="LiveId" clId="{FD30FA29-A3C3-4DDE-A8CF-DA98DF169BBC}" dt="2020-06-04T01:41:26.929" v="1266"/>
          <ac:inkMkLst>
            <pc:docMk/>
            <pc:sldMk cId="2487066466" sldId="296"/>
            <ac:inkMk id="320" creationId="{5EA0ABB2-0828-4F32-80D3-5D30DFA9C005}"/>
          </ac:inkMkLst>
        </pc:inkChg>
        <pc:inkChg chg="add mod">
          <ac:chgData name="Alonso Raúl Melgarejo Galván" userId="34f8e7f98b12fabf" providerId="LiveId" clId="{FD30FA29-A3C3-4DDE-A8CF-DA98DF169BBC}" dt="2020-06-04T01:41:26.929" v="1266"/>
          <ac:inkMkLst>
            <pc:docMk/>
            <pc:sldMk cId="2487066466" sldId="296"/>
            <ac:inkMk id="321" creationId="{7C855421-3222-4AC4-B7B7-AA2DA652AD46}"/>
          </ac:inkMkLst>
        </pc:inkChg>
        <pc:inkChg chg="add mod">
          <ac:chgData name="Alonso Raúl Melgarejo Galván" userId="34f8e7f98b12fabf" providerId="LiveId" clId="{FD30FA29-A3C3-4DDE-A8CF-DA98DF169BBC}" dt="2020-06-04T01:41:26.929" v="1266"/>
          <ac:inkMkLst>
            <pc:docMk/>
            <pc:sldMk cId="2487066466" sldId="296"/>
            <ac:inkMk id="322" creationId="{FBA3529E-8F6E-44E1-8265-AFD61C1F063B}"/>
          </ac:inkMkLst>
        </pc:inkChg>
        <pc:inkChg chg="add mod">
          <ac:chgData name="Alonso Raúl Melgarejo Galván" userId="34f8e7f98b12fabf" providerId="LiveId" clId="{FD30FA29-A3C3-4DDE-A8CF-DA98DF169BBC}" dt="2020-06-04T01:41:26.929" v="1266"/>
          <ac:inkMkLst>
            <pc:docMk/>
            <pc:sldMk cId="2487066466" sldId="296"/>
            <ac:inkMk id="323" creationId="{75AC390A-9AFF-4B6F-9FD2-3A25447498F6}"/>
          </ac:inkMkLst>
        </pc:inkChg>
        <pc:inkChg chg="add mod">
          <ac:chgData name="Alonso Raúl Melgarejo Galván" userId="34f8e7f98b12fabf" providerId="LiveId" clId="{FD30FA29-A3C3-4DDE-A8CF-DA98DF169BBC}" dt="2020-06-04T01:41:26.929" v="1266"/>
          <ac:inkMkLst>
            <pc:docMk/>
            <pc:sldMk cId="2487066466" sldId="296"/>
            <ac:inkMk id="326" creationId="{CA8AB15C-02A8-43E1-8DE0-6BDA0D4BF4E0}"/>
          </ac:inkMkLst>
        </pc:inkChg>
        <pc:inkChg chg="add mod">
          <ac:chgData name="Alonso Raúl Melgarejo Galván" userId="34f8e7f98b12fabf" providerId="LiveId" clId="{FD30FA29-A3C3-4DDE-A8CF-DA98DF169BBC}" dt="2020-06-04T01:41:26.929" v="1266"/>
          <ac:inkMkLst>
            <pc:docMk/>
            <pc:sldMk cId="2487066466" sldId="296"/>
            <ac:inkMk id="328" creationId="{CBE5FC0E-D1D1-4C91-A010-3B645EF7E475}"/>
          </ac:inkMkLst>
        </pc:inkChg>
        <pc:inkChg chg="add mod">
          <ac:chgData name="Alonso Raúl Melgarejo Galván" userId="34f8e7f98b12fabf" providerId="LiveId" clId="{FD30FA29-A3C3-4DDE-A8CF-DA98DF169BBC}" dt="2020-06-04T01:41:26.929" v="1266"/>
          <ac:inkMkLst>
            <pc:docMk/>
            <pc:sldMk cId="2487066466" sldId="296"/>
            <ac:inkMk id="329" creationId="{AFECC993-E342-482E-AB3E-23CFD3237513}"/>
          </ac:inkMkLst>
        </pc:inkChg>
        <pc:inkChg chg="add mod">
          <ac:chgData name="Alonso Raúl Melgarejo Galván" userId="34f8e7f98b12fabf" providerId="LiveId" clId="{FD30FA29-A3C3-4DDE-A8CF-DA98DF169BBC}" dt="2020-06-04T01:38:37.648" v="1201"/>
          <ac:inkMkLst>
            <pc:docMk/>
            <pc:sldMk cId="2487066466" sldId="296"/>
            <ac:inkMk id="331" creationId="{94F12A24-4044-4EC9-89BC-F12B4F47EBE0}"/>
          </ac:inkMkLst>
        </pc:inkChg>
        <pc:inkChg chg="add mod">
          <ac:chgData name="Alonso Raúl Melgarejo Galván" userId="34f8e7f98b12fabf" providerId="LiveId" clId="{FD30FA29-A3C3-4DDE-A8CF-DA98DF169BBC}" dt="2020-06-04T01:38:58.430" v="1212"/>
          <ac:inkMkLst>
            <pc:docMk/>
            <pc:sldMk cId="2487066466" sldId="296"/>
            <ac:inkMk id="333" creationId="{46E4B068-625D-44A1-A3B1-048917B945AC}"/>
          </ac:inkMkLst>
        </pc:inkChg>
        <pc:inkChg chg="add">
          <ac:chgData name="Alonso Raúl Melgarejo Galván" userId="34f8e7f98b12fabf" providerId="LiveId" clId="{FD30FA29-A3C3-4DDE-A8CF-DA98DF169BBC}" dt="2020-06-04T01:38:40.020" v="1202" actId="9405"/>
          <ac:inkMkLst>
            <pc:docMk/>
            <pc:sldMk cId="2487066466" sldId="296"/>
            <ac:inkMk id="335" creationId="{22752459-3FF7-4EFA-9D66-9239FC6F7100}"/>
          </ac:inkMkLst>
        </pc:inkChg>
        <pc:inkChg chg="add mod">
          <ac:chgData name="Alonso Raúl Melgarejo Galván" userId="34f8e7f98b12fabf" providerId="LiveId" clId="{FD30FA29-A3C3-4DDE-A8CF-DA98DF169BBC}" dt="2020-06-04T01:42:54.403" v="1323"/>
          <ac:inkMkLst>
            <pc:docMk/>
            <pc:sldMk cId="2487066466" sldId="296"/>
            <ac:inkMk id="336" creationId="{7DBD9634-A7A4-4A6E-B712-E815CF40A043}"/>
          </ac:inkMkLst>
        </pc:inkChg>
        <pc:inkChg chg="add mod">
          <ac:chgData name="Alonso Raúl Melgarejo Galván" userId="34f8e7f98b12fabf" providerId="LiveId" clId="{FD30FA29-A3C3-4DDE-A8CF-DA98DF169BBC}" dt="2020-06-04T01:42:54.403" v="1323"/>
          <ac:inkMkLst>
            <pc:docMk/>
            <pc:sldMk cId="2487066466" sldId="296"/>
            <ac:inkMk id="337" creationId="{6EDD8565-26C2-408B-BEE8-DEBD68E4EE97}"/>
          </ac:inkMkLst>
        </pc:inkChg>
        <pc:inkChg chg="add mod">
          <ac:chgData name="Alonso Raúl Melgarejo Galván" userId="34f8e7f98b12fabf" providerId="LiveId" clId="{FD30FA29-A3C3-4DDE-A8CF-DA98DF169BBC}" dt="2020-06-04T01:41:26.929" v="1266"/>
          <ac:inkMkLst>
            <pc:docMk/>
            <pc:sldMk cId="2487066466" sldId="296"/>
            <ac:inkMk id="339" creationId="{9A6EFCA2-F55E-4039-820A-72B5723A46B2}"/>
          </ac:inkMkLst>
        </pc:inkChg>
        <pc:inkChg chg="add mod">
          <ac:chgData name="Alonso Raúl Melgarejo Galván" userId="34f8e7f98b12fabf" providerId="LiveId" clId="{FD30FA29-A3C3-4DDE-A8CF-DA98DF169BBC}" dt="2020-06-04T01:41:26.929" v="1266"/>
          <ac:inkMkLst>
            <pc:docMk/>
            <pc:sldMk cId="2487066466" sldId="296"/>
            <ac:inkMk id="340" creationId="{83662706-E8CB-4DAD-8216-560136CB9F5B}"/>
          </ac:inkMkLst>
        </pc:inkChg>
        <pc:inkChg chg="add mod">
          <ac:chgData name="Alonso Raúl Melgarejo Galván" userId="34f8e7f98b12fabf" providerId="LiveId" clId="{FD30FA29-A3C3-4DDE-A8CF-DA98DF169BBC}" dt="2020-06-04T01:41:26.929" v="1266"/>
          <ac:inkMkLst>
            <pc:docMk/>
            <pc:sldMk cId="2487066466" sldId="296"/>
            <ac:inkMk id="341" creationId="{F41A4BE1-50AF-4AB7-8BF6-5DF172ACE237}"/>
          </ac:inkMkLst>
        </pc:inkChg>
        <pc:inkChg chg="add mod">
          <ac:chgData name="Alonso Raúl Melgarejo Galván" userId="34f8e7f98b12fabf" providerId="LiveId" clId="{FD30FA29-A3C3-4DDE-A8CF-DA98DF169BBC}" dt="2020-06-04T01:41:26.929" v="1266"/>
          <ac:inkMkLst>
            <pc:docMk/>
            <pc:sldMk cId="2487066466" sldId="296"/>
            <ac:inkMk id="342" creationId="{BAF5C21C-F9C7-4AD0-8DDF-F8BC072CBC4D}"/>
          </ac:inkMkLst>
        </pc:inkChg>
        <pc:inkChg chg="add mod">
          <ac:chgData name="Alonso Raúl Melgarejo Galván" userId="34f8e7f98b12fabf" providerId="LiveId" clId="{FD30FA29-A3C3-4DDE-A8CF-DA98DF169BBC}" dt="2020-06-04T01:41:26.929" v="1266"/>
          <ac:inkMkLst>
            <pc:docMk/>
            <pc:sldMk cId="2487066466" sldId="296"/>
            <ac:inkMk id="343" creationId="{62BF9621-4FB0-47B9-8A6D-B7406E75E22F}"/>
          </ac:inkMkLst>
        </pc:inkChg>
        <pc:inkChg chg="add mod">
          <ac:chgData name="Alonso Raúl Melgarejo Galván" userId="34f8e7f98b12fabf" providerId="LiveId" clId="{FD30FA29-A3C3-4DDE-A8CF-DA98DF169BBC}" dt="2020-06-04T01:41:26.929" v="1266"/>
          <ac:inkMkLst>
            <pc:docMk/>
            <pc:sldMk cId="2487066466" sldId="296"/>
            <ac:inkMk id="344" creationId="{F5AC38EA-90C4-4417-B5FB-439FED71BB56}"/>
          </ac:inkMkLst>
        </pc:inkChg>
        <pc:inkChg chg="add mod">
          <ac:chgData name="Alonso Raúl Melgarejo Galván" userId="34f8e7f98b12fabf" providerId="LiveId" clId="{FD30FA29-A3C3-4DDE-A8CF-DA98DF169BBC}" dt="2020-06-04T01:41:26.929" v="1266"/>
          <ac:inkMkLst>
            <pc:docMk/>
            <pc:sldMk cId="2487066466" sldId="296"/>
            <ac:inkMk id="346" creationId="{AB008DCE-2359-4BC0-91E0-68D48FFEE3B5}"/>
          </ac:inkMkLst>
        </pc:inkChg>
        <pc:inkChg chg="add mod">
          <ac:chgData name="Alonso Raúl Melgarejo Galván" userId="34f8e7f98b12fabf" providerId="LiveId" clId="{FD30FA29-A3C3-4DDE-A8CF-DA98DF169BBC}" dt="2020-06-04T01:41:26.929" v="1266"/>
          <ac:inkMkLst>
            <pc:docMk/>
            <pc:sldMk cId="2487066466" sldId="296"/>
            <ac:inkMk id="347" creationId="{F9507B4C-2D1C-47CB-8506-84ACC5A6C3F3}"/>
          </ac:inkMkLst>
        </pc:inkChg>
        <pc:inkChg chg="add mod">
          <ac:chgData name="Alonso Raúl Melgarejo Galván" userId="34f8e7f98b12fabf" providerId="LiveId" clId="{FD30FA29-A3C3-4DDE-A8CF-DA98DF169BBC}" dt="2020-06-04T01:41:26.929" v="1266"/>
          <ac:inkMkLst>
            <pc:docMk/>
            <pc:sldMk cId="2487066466" sldId="296"/>
            <ac:inkMk id="348" creationId="{DF05094D-C838-4DB5-AF60-3791C20D926A}"/>
          </ac:inkMkLst>
        </pc:inkChg>
        <pc:inkChg chg="add mod">
          <ac:chgData name="Alonso Raúl Melgarejo Galván" userId="34f8e7f98b12fabf" providerId="LiveId" clId="{FD30FA29-A3C3-4DDE-A8CF-DA98DF169BBC}" dt="2020-06-04T01:41:26.929" v="1266"/>
          <ac:inkMkLst>
            <pc:docMk/>
            <pc:sldMk cId="2487066466" sldId="296"/>
            <ac:inkMk id="349" creationId="{EE498B12-7973-4E32-85CF-176F5722B779}"/>
          </ac:inkMkLst>
        </pc:inkChg>
        <pc:inkChg chg="add mod">
          <ac:chgData name="Alonso Raúl Melgarejo Galván" userId="34f8e7f98b12fabf" providerId="LiveId" clId="{FD30FA29-A3C3-4DDE-A8CF-DA98DF169BBC}" dt="2020-06-04T01:41:26.929" v="1266"/>
          <ac:inkMkLst>
            <pc:docMk/>
            <pc:sldMk cId="2487066466" sldId="296"/>
            <ac:inkMk id="350" creationId="{5F392503-5721-4B6D-BFBB-A5D2FD7A288D}"/>
          </ac:inkMkLst>
        </pc:inkChg>
        <pc:inkChg chg="add mod">
          <ac:chgData name="Alonso Raúl Melgarejo Galván" userId="34f8e7f98b12fabf" providerId="LiveId" clId="{FD30FA29-A3C3-4DDE-A8CF-DA98DF169BBC}" dt="2020-06-04T01:41:26.929" v="1266"/>
          <ac:inkMkLst>
            <pc:docMk/>
            <pc:sldMk cId="2487066466" sldId="296"/>
            <ac:inkMk id="351" creationId="{380D0036-C902-4E96-B08B-C54B99D74274}"/>
          </ac:inkMkLst>
        </pc:inkChg>
        <pc:inkChg chg="add mod">
          <ac:chgData name="Alonso Raúl Melgarejo Galván" userId="34f8e7f98b12fabf" providerId="LiveId" clId="{FD30FA29-A3C3-4DDE-A8CF-DA98DF169BBC}" dt="2020-06-04T01:41:26.929" v="1266"/>
          <ac:inkMkLst>
            <pc:docMk/>
            <pc:sldMk cId="2487066466" sldId="296"/>
            <ac:inkMk id="352" creationId="{D9F550FC-F646-4A5B-9085-E0A48CDB3B00}"/>
          </ac:inkMkLst>
        </pc:inkChg>
        <pc:inkChg chg="add mod">
          <ac:chgData name="Alonso Raúl Melgarejo Galván" userId="34f8e7f98b12fabf" providerId="LiveId" clId="{FD30FA29-A3C3-4DDE-A8CF-DA98DF169BBC}" dt="2020-06-04T01:41:26.929" v="1266"/>
          <ac:inkMkLst>
            <pc:docMk/>
            <pc:sldMk cId="2487066466" sldId="296"/>
            <ac:inkMk id="353" creationId="{468E0B4F-2080-417C-AE37-7ADB9A4AA61D}"/>
          </ac:inkMkLst>
        </pc:inkChg>
        <pc:inkChg chg="add mod">
          <ac:chgData name="Alonso Raúl Melgarejo Galván" userId="34f8e7f98b12fabf" providerId="LiveId" clId="{FD30FA29-A3C3-4DDE-A8CF-DA98DF169BBC}" dt="2020-06-04T01:41:26.929" v="1266"/>
          <ac:inkMkLst>
            <pc:docMk/>
            <pc:sldMk cId="2487066466" sldId="296"/>
            <ac:inkMk id="354" creationId="{979012A6-CE2E-498D-B74C-7A00AD332095}"/>
          </ac:inkMkLst>
        </pc:inkChg>
        <pc:inkChg chg="add mod">
          <ac:chgData name="Alonso Raúl Melgarejo Galván" userId="34f8e7f98b12fabf" providerId="LiveId" clId="{FD30FA29-A3C3-4DDE-A8CF-DA98DF169BBC}" dt="2020-06-04T01:41:26.929" v="1266"/>
          <ac:inkMkLst>
            <pc:docMk/>
            <pc:sldMk cId="2487066466" sldId="296"/>
            <ac:inkMk id="356" creationId="{B2E6083B-23C9-4C5A-8EA5-3B5AA31E8CC7}"/>
          </ac:inkMkLst>
        </pc:inkChg>
        <pc:inkChg chg="add mod">
          <ac:chgData name="Alonso Raúl Melgarejo Galván" userId="34f8e7f98b12fabf" providerId="LiveId" clId="{FD30FA29-A3C3-4DDE-A8CF-DA98DF169BBC}" dt="2020-06-04T01:41:26.929" v="1266"/>
          <ac:inkMkLst>
            <pc:docMk/>
            <pc:sldMk cId="2487066466" sldId="296"/>
            <ac:inkMk id="357" creationId="{12276047-1C18-4EEB-AB34-4A434D1B3327}"/>
          </ac:inkMkLst>
        </pc:inkChg>
        <pc:inkChg chg="add mod">
          <ac:chgData name="Alonso Raúl Melgarejo Galván" userId="34f8e7f98b12fabf" providerId="LiveId" clId="{FD30FA29-A3C3-4DDE-A8CF-DA98DF169BBC}" dt="2020-06-04T01:41:26.929" v="1266"/>
          <ac:inkMkLst>
            <pc:docMk/>
            <pc:sldMk cId="2487066466" sldId="296"/>
            <ac:inkMk id="358" creationId="{2637383A-B443-4CED-B8F9-3B3EB3517325}"/>
          </ac:inkMkLst>
        </pc:inkChg>
        <pc:inkChg chg="add mod">
          <ac:chgData name="Alonso Raúl Melgarejo Galván" userId="34f8e7f98b12fabf" providerId="LiveId" clId="{FD30FA29-A3C3-4DDE-A8CF-DA98DF169BBC}" dt="2020-06-04T01:41:26.929" v="1266"/>
          <ac:inkMkLst>
            <pc:docMk/>
            <pc:sldMk cId="2487066466" sldId="296"/>
            <ac:inkMk id="359" creationId="{898F0D2F-1ADD-4E35-A70C-622B6E2868F5}"/>
          </ac:inkMkLst>
        </pc:inkChg>
        <pc:inkChg chg="add mod">
          <ac:chgData name="Alonso Raúl Melgarejo Galván" userId="34f8e7f98b12fabf" providerId="LiveId" clId="{FD30FA29-A3C3-4DDE-A8CF-DA98DF169BBC}" dt="2020-06-04T01:41:26.929" v="1266"/>
          <ac:inkMkLst>
            <pc:docMk/>
            <pc:sldMk cId="2487066466" sldId="296"/>
            <ac:inkMk id="360" creationId="{2AF2AC07-D763-4CB9-A0D1-C535FC09C1B5}"/>
          </ac:inkMkLst>
        </pc:inkChg>
        <pc:inkChg chg="add mod">
          <ac:chgData name="Alonso Raúl Melgarejo Galván" userId="34f8e7f98b12fabf" providerId="LiveId" clId="{FD30FA29-A3C3-4DDE-A8CF-DA98DF169BBC}" dt="2020-06-04T01:41:26.929" v="1266"/>
          <ac:inkMkLst>
            <pc:docMk/>
            <pc:sldMk cId="2487066466" sldId="296"/>
            <ac:inkMk id="362" creationId="{B995F848-0128-441B-911E-764266A7C04B}"/>
          </ac:inkMkLst>
        </pc:inkChg>
        <pc:inkChg chg="add mod">
          <ac:chgData name="Alonso Raúl Melgarejo Galván" userId="34f8e7f98b12fabf" providerId="LiveId" clId="{FD30FA29-A3C3-4DDE-A8CF-DA98DF169BBC}" dt="2020-06-04T01:41:26.929" v="1266"/>
          <ac:inkMkLst>
            <pc:docMk/>
            <pc:sldMk cId="2487066466" sldId="296"/>
            <ac:inkMk id="364" creationId="{3E06450C-2A05-4201-9791-01A869880A6B}"/>
          </ac:inkMkLst>
        </pc:inkChg>
        <pc:inkChg chg="add mod">
          <ac:chgData name="Alonso Raúl Melgarejo Galván" userId="34f8e7f98b12fabf" providerId="LiveId" clId="{FD30FA29-A3C3-4DDE-A8CF-DA98DF169BBC}" dt="2020-06-04T01:41:26.929" v="1266"/>
          <ac:inkMkLst>
            <pc:docMk/>
            <pc:sldMk cId="2487066466" sldId="296"/>
            <ac:inkMk id="366" creationId="{8D95B537-C104-47A5-9086-C2EE5106FE9F}"/>
          </ac:inkMkLst>
        </pc:inkChg>
        <pc:inkChg chg="add mod">
          <ac:chgData name="Alonso Raúl Melgarejo Galván" userId="34f8e7f98b12fabf" providerId="LiveId" clId="{FD30FA29-A3C3-4DDE-A8CF-DA98DF169BBC}" dt="2020-06-04T01:41:26.929" v="1266"/>
          <ac:inkMkLst>
            <pc:docMk/>
            <pc:sldMk cId="2487066466" sldId="296"/>
            <ac:inkMk id="368" creationId="{B5AB1F8C-29CC-4EAD-B372-75588966B34A}"/>
          </ac:inkMkLst>
        </pc:inkChg>
        <pc:inkChg chg="add mod">
          <ac:chgData name="Alonso Raúl Melgarejo Galván" userId="34f8e7f98b12fabf" providerId="LiveId" clId="{FD30FA29-A3C3-4DDE-A8CF-DA98DF169BBC}" dt="2020-06-04T01:40:44.315" v="1259"/>
          <ac:inkMkLst>
            <pc:docMk/>
            <pc:sldMk cId="2487066466" sldId="296"/>
            <ac:inkMk id="370" creationId="{E2A5F665-A9AF-4A68-A481-64FBC7B26791}"/>
          </ac:inkMkLst>
        </pc:inkChg>
        <pc:inkChg chg="add mod">
          <ac:chgData name="Alonso Raúl Melgarejo Galván" userId="34f8e7f98b12fabf" providerId="LiveId" clId="{FD30FA29-A3C3-4DDE-A8CF-DA98DF169BBC}" dt="2020-06-04T01:41:26.929" v="1266"/>
          <ac:inkMkLst>
            <pc:docMk/>
            <pc:sldMk cId="2487066466" sldId="296"/>
            <ac:inkMk id="371" creationId="{76073851-DEFE-4C18-A12C-84C885C10CBC}"/>
          </ac:inkMkLst>
        </pc:inkChg>
        <pc:inkChg chg="add mod">
          <ac:chgData name="Alonso Raúl Melgarejo Galván" userId="34f8e7f98b12fabf" providerId="LiveId" clId="{FD30FA29-A3C3-4DDE-A8CF-DA98DF169BBC}" dt="2020-06-04T01:41:26.929" v="1266"/>
          <ac:inkMkLst>
            <pc:docMk/>
            <pc:sldMk cId="2487066466" sldId="296"/>
            <ac:inkMk id="372" creationId="{B4486BBD-823D-4970-A203-BBB80583E21D}"/>
          </ac:inkMkLst>
        </pc:inkChg>
        <pc:inkChg chg="add mod">
          <ac:chgData name="Alonso Raúl Melgarejo Galván" userId="34f8e7f98b12fabf" providerId="LiveId" clId="{FD30FA29-A3C3-4DDE-A8CF-DA98DF169BBC}" dt="2020-06-04T01:41:26.929" v="1266"/>
          <ac:inkMkLst>
            <pc:docMk/>
            <pc:sldMk cId="2487066466" sldId="296"/>
            <ac:inkMk id="375" creationId="{BEAAE451-2742-413C-B793-9AB3645CFE6D}"/>
          </ac:inkMkLst>
        </pc:inkChg>
        <pc:inkChg chg="add mod">
          <ac:chgData name="Alonso Raúl Melgarejo Galván" userId="34f8e7f98b12fabf" providerId="LiveId" clId="{FD30FA29-A3C3-4DDE-A8CF-DA98DF169BBC}" dt="2020-06-04T01:41:26.929" v="1266"/>
          <ac:inkMkLst>
            <pc:docMk/>
            <pc:sldMk cId="2487066466" sldId="296"/>
            <ac:inkMk id="376" creationId="{35E15C2C-3B56-4DD1-B0C8-4D9ED3A53EBD}"/>
          </ac:inkMkLst>
        </pc:inkChg>
        <pc:inkChg chg="add mod">
          <ac:chgData name="Alonso Raúl Melgarejo Galván" userId="34f8e7f98b12fabf" providerId="LiveId" clId="{FD30FA29-A3C3-4DDE-A8CF-DA98DF169BBC}" dt="2020-06-04T01:41:26.929" v="1266"/>
          <ac:inkMkLst>
            <pc:docMk/>
            <pc:sldMk cId="2487066466" sldId="296"/>
            <ac:inkMk id="377" creationId="{69CED66B-857C-4CC1-9BBF-2C4643E0A742}"/>
          </ac:inkMkLst>
        </pc:inkChg>
        <pc:inkChg chg="add mod">
          <ac:chgData name="Alonso Raúl Melgarejo Galván" userId="34f8e7f98b12fabf" providerId="LiveId" clId="{FD30FA29-A3C3-4DDE-A8CF-DA98DF169BBC}" dt="2020-06-04T01:41:26.929" v="1266"/>
          <ac:inkMkLst>
            <pc:docMk/>
            <pc:sldMk cId="2487066466" sldId="296"/>
            <ac:inkMk id="378" creationId="{BFA4C375-5F2A-46B4-8C16-0ACEC538B330}"/>
          </ac:inkMkLst>
        </pc:inkChg>
        <pc:inkChg chg="add mod">
          <ac:chgData name="Alonso Raúl Melgarejo Galván" userId="34f8e7f98b12fabf" providerId="LiveId" clId="{FD30FA29-A3C3-4DDE-A8CF-DA98DF169BBC}" dt="2020-06-04T01:41:26.929" v="1266"/>
          <ac:inkMkLst>
            <pc:docMk/>
            <pc:sldMk cId="2487066466" sldId="296"/>
            <ac:inkMk id="380" creationId="{EA6245BF-C9DC-4AD3-9DF8-22FDB5C28FB3}"/>
          </ac:inkMkLst>
        </pc:inkChg>
        <pc:inkChg chg="add mod">
          <ac:chgData name="Alonso Raúl Melgarejo Galván" userId="34f8e7f98b12fabf" providerId="LiveId" clId="{FD30FA29-A3C3-4DDE-A8CF-DA98DF169BBC}" dt="2020-06-04T01:41:26.929" v="1266"/>
          <ac:inkMkLst>
            <pc:docMk/>
            <pc:sldMk cId="2487066466" sldId="296"/>
            <ac:inkMk id="381" creationId="{A5A8C51A-3637-4B05-8285-EE0AB95BAAEF}"/>
          </ac:inkMkLst>
        </pc:inkChg>
        <pc:inkChg chg="add mod">
          <ac:chgData name="Alonso Raúl Melgarejo Galván" userId="34f8e7f98b12fabf" providerId="LiveId" clId="{FD30FA29-A3C3-4DDE-A8CF-DA98DF169BBC}" dt="2020-06-04T01:41:26.929" v="1266"/>
          <ac:inkMkLst>
            <pc:docMk/>
            <pc:sldMk cId="2487066466" sldId="296"/>
            <ac:inkMk id="382" creationId="{E2C0D7ED-874A-4AE6-B05F-D504591183A2}"/>
          </ac:inkMkLst>
        </pc:inkChg>
        <pc:inkChg chg="add mod">
          <ac:chgData name="Alonso Raúl Melgarejo Galván" userId="34f8e7f98b12fabf" providerId="LiveId" clId="{FD30FA29-A3C3-4DDE-A8CF-DA98DF169BBC}" dt="2020-06-04T01:41:26.929" v="1266"/>
          <ac:inkMkLst>
            <pc:docMk/>
            <pc:sldMk cId="2487066466" sldId="296"/>
            <ac:inkMk id="383" creationId="{AF3EB74B-DF73-4FA6-A2D6-313A34E7E5A5}"/>
          </ac:inkMkLst>
        </pc:inkChg>
        <pc:inkChg chg="add">
          <ac:chgData name="Alonso Raúl Melgarejo Galván" userId="34f8e7f98b12fabf" providerId="LiveId" clId="{FD30FA29-A3C3-4DDE-A8CF-DA98DF169BBC}" dt="2020-06-04T01:39:59.167" v="1251" actId="9405"/>
          <ac:inkMkLst>
            <pc:docMk/>
            <pc:sldMk cId="2487066466" sldId="296"/>
            <ac:inkMk id="385" creationId="{0EF9489F-24E0-4FE1-9318-A82AC6C8F3DA}"/>
          </ac:inkMkLst>
        </pc:inkChg>
        <pc:inkChg chg="add mod">
          <ac:chgData name="Alonso Raúl Melgarejo Galván" userId="34f8e7f98b12fabf" providerId="LiveId" clId="{FD30FA29-A3C3-4DDE-A8CF-DA98DF169BBC}" dt="2020-06-04T01:40:44.315" v="1259"/>
          <ac:inkMkLst>
            <pc:docMk/>
            <pc:sldMk cId="2487066466" sldId="296"/>
            <ac:inkMk id="386" creationId="{ECE07A32-AC98-45CA-BFA1-C752B54940FE}"/>
          </ac:inkMkLst>
        </pc:inkChg>
        <pc:inkChg chg="add">
          <ac:chgData name="Alonso Raúl Melgarejo Galván" userId="34f8e7f98b12fabf" providerId="LiveId" clId="{FD30FA29-A3C3-4DDE-A8CF-DA98DF169BBC}" dt="2020-06-04T01:40:14.880" v="1254" actId="9405"/>
          <ac:inkMkLst>
            <pc:docMk/>
            <pc:sldMk cId="2487066466" sldId="296"/>
            <ac:inkMk id="388" creationId="{0F7081F5-AFE5-4D78-AB97-347CEC172200}"/>
          </ac:inkMkLst>
        </pc:inkChg>
        <pc:inkChg chg="add">
          <ac:chgData name="Alonso Raúl Melgarejo Galván" userId="34f8e7f98b12fabf" providerId="LiveId" clId="{FD30FA29-A3C3-4DDE-A8CF-DA98DF169BBC}" dt="2020-06-04T01:40:19.944" v="1255" actId="9405"/>
          <ac:inkMkLst>
            <pc:docMk/>
            <pc:sldMk cId="2487066466" sldId="296"/>
            <ac:inkMk id="389" creationId="{BC0710A1-2D8A-41DB-954C-6BC11B6F1395}"/>
          </ac:inkMkLst>
        </pc:inkChg>
        <pc:inkChg chg="add">
          <ac:chgData name="Alonso Raúl Melgarejo Galván" userId="34f8e7f98b12fabf" providerId="LiveId" clId="{FD30FA29-A3C3-4DDE-A8CF-DA98DF169BBC}" dt="2020-06-04T01:40:27.973" v="1256" actId="9405"/>
          <ac:inkMkLst>
            <pc:docMk/>
            <pc:sldMk cId="2487066466" sldId="296"/>
            <ac:inkMk id="390" creationId="{60F3855C-DE75-4EE9-A634-6B2DA64F11EE}"/>
          </ac:inkMkLst>
        </pc:inkChg>
        <pc:inkChg chg="add">
          <ac:chgData name="Alonso Raúl Melgarejo Galván" userId="34f8e7f98b12fabf" providerId="LiveId" clId="{FD30FA29-A3C3-4DDE-A8CF-DA98DF169BBC}" dt="2020-06-04T01:40:36.678" v="1257" actId="9405"/>
          <ac:inkMkLst>
            <pc:docMk/>
            <pc:sldMk cId="2487066466" sldId="296"/>
            <ac:inkMk id="391" creationId="{D19F327B-E881-4DE8-B34E-10B5D85050CB}"/>
          </ac:inkMkLst>
        </pc:inkChg>
        <pc:inkChg chg="add mod">
          <ac:chgData name="Alonso Raúl Melgarejo Galván" userId="34f8e7f98b12fabf" providerId="LiveId" clId="{FD30FA29-A3C3-4DDE-A8CF-DA98DF169BBC}" dt="2020-06-04T01:41:26.929" v="1266"/>
          <ac:inkMkLst>
            <pc:docMk/>
            <pc:sldMk cId="2487066466" sldId="296"/>
            <ac:inkMk id="392" creationId="{8A93BD71-B5AB-4F9B-907A-FE2935B71400}"/>
          </ac:inkMkLst>
        </pc:inkChg>
        <pc:inkChg chg="add mod">
          <ac:chgData name="Alonso Raúl Melgarejo Galván" userId="34f8e7f98b12fabf" providerId="LiveId" clId="{FD30FA29-A3C3-4DDE-A8CF-DA98DF169BBC}" dt="2020-06-04T01:41:26.929" v="1266"/>
          <ac:inkMkLst>
            <pc:docMk/>
            <pc:sldMk cId="2487066466" sldId="296"/>
            <ac:inkMk id="394" creationId="{1D3CD5A8-5B08-4CDF-86F7-A57849355550}"/>
          </ac:inkMkLst>
        </pc:inkChg>
        <pc:inkChg chg="add">
          <ac:chgData name="Alonso Raúl Melgarejo Galván" userId="34f8e7f98b12fabf" providerId="LiveId" clId="{FD30FA29-A3C3-4DDE-A8CF-DA98DF169BBC}" dt="2020-06-04T01:41:08.865" v="1262" actId="9405"/>
          <ac:inkMkLst>
            <pc:docMk/>
            <pc:sldMk cId="2487066466" sldId="296"/>
            <ac:inkMk id="396" creationId="{F0DD91BC-205A-4452-8FFA-B67844483876}"/>
          </ac:inkMkLst>
        </pc:inkChg>
        <pc:inkChg chg="add">
          <ac:chgData name="Alonso Raúl Melgarejo Galván" userId="34f8e7f98b12fabf" providerId="LiveId" clId="{FD30FA29-A3C3-4DDE-A8CF-DA98DF169BBC}" dt="2020-06-04T01:41:12.033" v="1263" actId="9405"/>
          <ac:inkMkLst>
            <pc:docMk/>
            <pc:sldMk cId="2487066466" sldId="296"/>
            <ac:inkMk id="397" creationId="{D5FE3A5D-24A3-49AE-80B8-135F63583295}"/>
          </ac:inkMkLst>
        </pc:inkChg>
        <pc:inkChg chg="add">
          <ac:chgData name="Alonso Raúl Melgarejo Galván" userId="34f8e7f98b12fabf" providerId="LiveId" clId="{FD30FA29-A3C3-4DDE-A8CF-DA98DF169BBC}" dt="2020-06-04T01:41:20.124" v="1264" actId="9405"/>
          <ac:inkMkLst>
            <pc:docMk/>
            <pc:sldMk cId="2487066466" sldId="296"/>
            <ac:inkMk id="398" creationId="{299090EE-AA5B-4D74-A34A-2951E3BDA041}"/>
          </ac:inkMkLst>
        </pc:inkChg>
        <pc:inkChg chg="add mod">
          <ac:chgData name="Alonso Raúl Melgarejo Galván" userId="34f8e7f98b12fabf" providerId="LiveId" clId="{FD30FA29-A3C3-4DDE-A8CF-DA98DF169BBC}" dt="2020-06-04T01:41:26.929" v="1266"/>
          <ac:inkMkLst>
            <pc:docMk/>
            <pc:sldMk cId="2487066466" sldId="296"/>
            <ac:inkMk id="399" creationId="{1994EDC9-91AA-488A-80CD-E4F2E288B198}"/>
          </ac:inkMkLst>
        </pc:inkChg>
        <pc:inkChg chg="add mod">
          <ac:chgData name="Alonso Raúl Melgarejo Galván" userId="34f8e7f98b12fabf" providerId="LiveId" clId="{FD30FA29-A3C3-4DDE-A8CF-DA98DF169BBC}" dt="2020-06-04T01:41:59.960" v="1292"/>
          <ac:inkMkLst>
            <pc:docMk/>
            <pc:sldMk cId="2487066466" sldId="296"/>
            <ac:inkMk id="401" creationId="{9FE59693-E73F-4426-B7CB-59A1D126C3BE}"/>
          </ac:inkMkLst>
        </pc:inkChg>
        <pc:inkChg chg="add mod">
          <ac:chgData name="Alonso Raúl Melgarejo Galván" userId="34f8e7f98b12fabf" providerId="LiveId" clId="{FD30FA29-A3C3-4DDE-A8CF-DA98DF169BBC}" dt="2020-06-04T01:41:59.960" v="1292"/>
          <ac:inkMkLst>
            <pc:docMk/>
            <pc:sldMk cId="2487066466" sldId="296"/>
            <ac:inkMk id="402" creationId="{4F2099CB-9CB2-4C7C-AC57-0D5D5057C5DB}"/>
          </ac:inkMkLst>
        </pc:inkChg>
        <pc:inkChg chg="add mod">
          <ac:chgData name="Alonso Raúl Melgarejo Galván" userId="34f8e7f98b12fabf" providerId="LiveId" clId="{FD30FA29-A3C3-4DDE-A8CF-DA98DF169BBC}" dt="2020-06-04T01:41:59.960" v="1292"/>
          <ac:inkMkLst>
            <pc:docMk/>
            <pc:sldMk cId="2487066466" sldId="296"/>
            <ac:inkMk id="403" creationId="{F54C8F88-1DB8-428E-8BFC-2044E669D6B2}"/>
          </ac:inkMkLst>
        </pc:inkChg>
        <pc:inkChg chg="add mod">
          <ac:chgData name="Alonso Raúl Melgarejo Galván" userId="34f8e7f98b12fabf" providerId="LiveId" clId="{FD30FA29-A3C3-4DDE-A8CF-DA98DF169BBC}" dt="2020-06-04T01:41:59.960" v="1292"/>
          <ac:inkMkLst>
            <pc:docMk/>
            <pc:sldMk cId="2487066466" sldId="296"/>
            <ac:inkMk id="404" creationId="{24664CBC-5ECD-49A0-B118-468DFBC07DAD}"/>
          </ac:inkMkLst>
        </pc:inkChg>
        <pc:inkChg chg="add mod">
          <ac:chgData name="Alonso Raúl Melgarejo Galván" userId="34f8e7f98b12fabf" providerId="LiveId" clId="{FD30FA29-A3C3-4DDE-A8CF-DA98DF169BBC}" dt="2020-06-04T01:41:59.960" v="1292"/>
          <ac:inkMkLst>
            <pc:docMk/>
            <pc:sldMk cId="2487066466" sldId="296"/>
            <ac:inkMk id="405" creationId="{AAD535C3-0A98-45A1-B395-54828DE7A817}"/>
          </ac:inkMkLst>
        </pc:inkChg>
        <pc:inkChg chg="add mod">
          <ac:chgData name="Alonso Raúl Melgarejo Galván" userId="34f8e7f98b12fabf" providerId="LiveId" clId="{FD30FA29-A3C3-4DDE-A8CF-DA98DF169BBC}" dt="2020-06-04T01:41:59.960" v="1292"/>
          <ac:inkMkLst>
            <pc:docMk/>
            <pc:sldMk cId="2487066466" sldId="296"/>
            <ac:inkMk id="406" creationId="{6624E003-03B6-4C99-B5E9-C505422843F2}"/>
          </ac:inkMkLst>
        </pc:inkChg>
        <pc:inkChg chg="add mod">
          <ac:chgData name="Alonso Raúl Melgarejo Galván" userId="34f8e7f98b12fabf" providerId="LiveId" clId="{FD30FA29-A3C3-4DDE-A8CF-DA98DF169BBC}" dt="2020-06-04T01:41:59.960" v="1292"/>
          <ac:inkMkLst>
            <pc:docMk/>
            <pc:sldMk cId="2487066466" sldId="296"/>
            <ac:inkMk id="407" creationId="{50849AA5-72A0-4A40-A0EE-3B1447AF0E30}"/>
          </ac:inkMkLst>
        </pc:inkChg>
        <pc:inkChg chg="add mod">
          <ac:chgData name="Alonso Raúl Melgarejo Galván" userId="34f8e7f98b12fabf" providerId="LiveId" clId="{FD30FA29-A3C3-4DDE-A8CF-DA98DF169BBC}" dt="2020-06-04T01:41:59.960" v="1292"/>
          <ac:inkMkLst>
            <pc:docMk/>
            <pc:sldMk cId="2487066466" sldId="296"/>
            <ac:inkMk id="409" creationId="{C7545960-CCF4-4C7E-9A6D-71107626C31B}"/>
          </ac:inkMkLst>
        </pc:inkChg>
        <pc:inkChg chg="add mod">
          <ac:chgData name="Alonso Raúl Melgarejo Galván" userId="34f8e7f98b12fabf" providerId="LiveId" clId="{FD30FA29-A3C3-4DDE-A8CF-DA98DF169BBC}" dt="2020-06-04T01:41:59.960" v="1292"/>
          <ac:inkMkLst>
            <pc:docMk/>
            <pc:sldMk cId="2487066466" sldId="296"/>
            <ac:inkMk id="410" creationId="{4C03E541-9093-4E33-9DCA-A19BE52AA2AB}"/>
          </ac:inkMkLst>
        </pc:inkChg>
        <pc:inkChg chg="add mod">
          <ac:chgData name="Alonso Raúl Melgarejo Galván" userId="34f8e7f98b12fabf" providerId="LiveId" clId="{FD30FA29-A3C3-4DDE-A8CF-DA98DF169BBC}" dt="2020-06-04T01:41:59.960" v="1292"/>
          <ac:inkMkLst>
            <pc:docMk/>
            <pc:sldMk cId="2487066466" sldId="296"/>
            <ac:inkMk id="411" creationId="{9D956FF9-F84C-4B01-9428-80117BE0D429}"/>
          </ac:inkMkLst>
        </pc:inkChg>
        <pc:inkChg chg="add mod">
          <ac:chgData name="Alonso Raúl Melgarejo Galván" userId="34f8e7f98b12fabf" providerId="LiveId" clId="{FD30FA29-A3C3-4DDE-A8CF-DA98DF169BBC}" dt="2020-06-04T01:41:59.960" v="1292"/>
          <ac:inkMkLst>
            <pc:docMk/>
            <pc:sldMk cId="2487066466" sldId="296"/>
            <ac:inkMk id="412" creationId="{C10F1F6E-A637-4D05-B41B-336CA99197A2}"/>
          </ac:inkMkLst>
        </pc:inkChg>
        <pc:inkChg chg="add mod">
          <ac:chgData name="Alonso Raúl Melgarejo Galván" userId="34f8e7f98b12fabf" providerId="LiveId" clId="{FD30FA29-A3C3-4DDE-A8CF-DA98DF169BBC}" dt="2020-06-04T01:41:59.960" v="1292"/>
          <ac:inkMkLst>
            <pc:docMk/>
            <pc:sldMk cId="2487066466" sldId="296"/>
            <ac:inkMk id="413" creationId="{27BE4A4E-EE6A-4F62-9A40-107AB514C0A5}"/>
          </ac:inkMkLst>
        </pc:inkChg>
        <pc:inkChg chg="add mod">
          <ac:chgData name="Alonso Raúl Melgarejo Galván" userId="34f8e7f98b12fabf" providerId="LiveId" clId="{FD30FA29-A3C3-4DDE-A8CF-DA98DF169BBC}" dt="2020-06-04T01:41:59.960" v="1292"/>
          <ac:inkMkLst>
            <pc:docMk/>
            <pc:sldMk cId="2487066466" sldId="296"/>
            <ac:inkMk id="414" creationId="{583081D3-19DE-4347-A00D-B60629853FA8}"/>
          </ac:inkMkLst>
        </pc:inkChg>
        <pc:inkChg chg="add mod">
          <ac:chgData name="Alonso Raúl Melgarejo Galván" userId="34f8e7f98b12fabf" providerId="LiveId" clId="{FD30FA29-A3C3-4DDE-A8CF-DA98DF169BBC}" dt="2020-06-04T01:41:59.960" v="1292"/>
          <ac:inkMkLst>
            <pc:docMk/>
            <pc:sldMk cId="2487066466" sldId="296"/>
            <ac:inkMk id="415" creationId="{4DECF200-A799-462F-BBD0-14FC886595C8}"/>
          </ac:inkMkLst>
        </pc:inkChg>
        <pc:inkChg chg="add mod">
          <ac:chgData name="Alonso Raúl Melgarejo Galván" userId="34f8e7f98b12fabf" providerId="LiveId" clId="{FD30FA29-A3C3-4DDE-A8CF-DA98DF169BBC}" dt="2020-06-04T01:41:59.960" v="1292"/>
          <ac:inkMkLst>
            <pc:docMk/>
            <pc:sldMk cId="2487066466" sldId="296"/>
            <ac:inkMk id="416" creationId="{526A8A37-BC40-446E-B1FF-D7D623586BAC}"/>
          </ac:inkMkLst>
        </pc:inkChg>
        <pc:inkChg chg="add mod">
          <ac:chgData name="Alonso Raúl Melgarejo Galván" userId="34f8e7f98b12fabf" providerId="LiveId" clId="{FD30FA29-A3C3-4DDE-A8CF-DA98DF169BBC}" dt="2020-06-04T01:41:59.960" v="1292"/>
          <ac:inkMkLst>
            <pc:docMk/>
            <pc:sldMk cId="2487066466" sldId="296"/>
            <ac:inkMk id="417" creationId="{124AB100-024C-437A-B4A2-50A39FC3AA38}"/>
          </ac:inkMkLst>
        </pc:inkChg>
        <pc:inkChg chg="add mod">
          <ac:chgData name="Alonso Raúl Melgarejo Galván" userId="34f8e7f98b12fabf" providerId="LiveId" clId="{FD30FA29-A3C3-4DDE-A8CF-DA98DF169BBC}" dt="2020-06-04T01:41:59.960" v="1292"/>
          <ac:inkMkLst>
            <pc:docMk/>
            <pc:sldMk cId="2487066466" sldId="296"/>
            <ac:inkMk id="418" creationId="{DCD5A921-CE2E-448F-BCED-A1C3AF7A4432}"/>
          </ac:inkMkLst>
        </pc:inkChg>
        <pc:inkChg chg="add mod">
          <ac:chgData name="Alonso Raúl Melgarejo Galván" userId="34f8e7f98b12fabf" providerId="LiveId" clId="{FD30FA29-A3C3-4DDE-A8CF-DA98DF169BBC}" dt="2020-06-04T01:41:59.960" v="1292"/>
          <ac:inkMkLst>
            <pc:docMk/>
            <pc:sldMk cId="2487066466" sldId="296"/>
            <ac:inkMk id="419" creationId="{56BA3B47-DE2E-40DF-8509-D349E3B60F2A}"/>
          </ac:inkMkLst>
        </pc:inkChg>
        <pc:inkChg chg="add mod">
          <ac:chgData name="Alonso Raúl Melgarejo Galván" userId="34f8e7f98b12fabf" providerId="LiveId" clId="{FD30FA29-A3C3-4DDE-A8CF-DA98DF169BBC}" dt="2020-06-04T01:42:54.403" v="1323"/>
          <ac:inkMkLst>
            <pc:docMk/>
            <pc:sldMk cId="2487066466" sldId="296"/>
            <ac:inkMk id="421" creationId="{4F3F85F5-0880-46D6-96B8-B43D3617D690}"/>
          </ac:inkMkLst>
        </pc:inkChg>
        <pc:inkChg chg="add mod">
          <ac:chgData name="Alonso Raúl Melgarejo Galván" userId="34f8e7f98b12fabf" providerId="LiveId" clId="{FD30FA29-A3C3-4DDE-A8CF-DA98DF169BBC}" dt="2020-06-04T01:42:54.403" v="1323"/>
          <ac:inkMkLst>
            <pc:docMk/>
            <pc:sldMk cId="2487066466" sldId="296"/>
            <ac:inkMk id="422" creationId="{99AF6363-94DB-4337-9716-9375AAB5A529}"/>
          </ac:inkMkLst>
        </pc:inkChg>
        <pc:inkChg chg="add mod">
          <ac:chgData name="Alonso Raúl Melgarejo Galván" userId="34f8e7f98b12fabf" providerId="LiveId" clId="{FD30FA29-A3C3-4DDE-A8CF-DA98DF169BBC}" dt="2020-06-04T01:41:59.960" v="1292"/>
          <ac:inkMkLst>
            <pc:docMk/>
            <pc:sldMk cId="2487066466" sldId="296"/>
            <ac:inkMk id="423" creationId="{9726D9E5-CBC5-4DD7-A211-8173FB5A8BF4}"/>
          </ac:inkMkLst>
        </pc:inkChg>
        <pc:inkChg chg="add mod">
          <ac:chgData name="Alonso Raúl Melgarejo Galván" userId="34f8e7f98b12fabf" providerId="LiveId" clId="{FD30FA29-A3C3-4DDE-A8CF-DA98DF169BBC}" dt="2020-06-04T01:42:54.403" v="1323"/>
          <ac:inkMkLst>
            <pc:docMk/>
            <pc:sldMk cId="2487066466" sldId="296"/>
            <ac:inkMk id="424" creationId="{1A9E8FBF-5235-4406-BDDB-0125E083EF0F}"/>
          </ac:inkMkLst>
        </pc:inkChg>
        <pc:inkChg chg="add mod">
          <ac:chgData name="Alonso Raúl Melgarejo Galván" userId="34f8e7f98b12fabf" providerId="LiveId" clId="{FD30FA29-A3C3-4DDE-A8CF-DA98DF169BBC}" dt="2020-06-04T01:42:54.403" v="1323"/>
          <ac:inkMkLst>
            <pc:docMk/>
            <pc:sldMk cId="2487066466" sldId="296"/>
            <ac:inkMk id="425" creationId="{B282453D-D9D3-4F84-B5F2-68C2D66D2B49}"/>
          </ac:inkMkLst>
        </pc:inkChg>
        <pc:inkChg chg="add mod">
          <ac:chgData name="Alonso Raúl Melgarejo Galván" userId="34f8e7f98b12fabf" providerId="LiveId" clId="{FD30FA29-A3C3-4DDE-A8CF-DA98DF169BBC}" dt="2020-06-04T01:42:19.043" v="1297"/>
          <ac:inkMkLst>
            <pc:docMk/>
            <pc:sldMk cId="2487066466" sldId="296"/>
            <ac:inkMk id="428" creationId="{0BDD2CAF-5F0E-4508-A251-92A34DDC89C5}"/>
          </ac:inkMkLst>
        </pc:inkChg>
        <pc:inkChg chg="add mod">
          <ac:chgData name="Alonso Raúl Melgarejo Galván" userId="34f8e7f98b12fabf" providerId="LiveId" clId="{FD30FA29-A3C3-4DDE-A8CF-DA98DF169BBC}" dt="2020-06-04T01:42:54.403" v="1323"/>
          <ac:inkMkLst>
            <pc:docMk/>
            <pc:sldMk cId="2487066466" sldId="296"/>
            <ac:inkMk id="430" creationId="{160B1969-0A7D-41F5-AB10-17ED21924EDF}"/>
          </ac:inkMkLst>
        </pc:inkChg>
        <pc:inkChg chg="add mod">
          <ac:chgData name="Alonso Raúl Melgarejo Galván" userId="34f8e7f98b12fabf" providerId="LiveId" clId="{FD30FA29-A3C3-4DDE-A8CF-DA98DF169BBC}" dt="2020-06-04T01:42:54.403" v="1323"/>
          <ac:inkMkLst>
            <pc:docMk/>
            <pc:sldMk cId="2487066466" sldId="296"/>
            <ac:inkMk id="431" creationId="{9B4645F6-4CBF-4AA4-88E2-605DC798677C}"/>
          </ac:inkMkLst>
        </pc:inkChg>
        <pc:inkChg chg="add mod">
          <ac:chgData name="Alonso Raúl Melgarejo Galván" userId="34f8e7f98b12fabf" providerId="LiveId" clId="{FD30FA29-A3C3-4DDE-A8CF-DA98DF169BBC}" dt="2020-06-04T01:42:54.403" v="1323"/>
          <ac:inkMkLst>
            <pc:docMk/>
            <pc:sldMk cId="2487066466" sldId="296"/>
            <ac:inkMk id="433" creationId="{FDA5EF4C-C81A-499B-BE27-B60A2591EE8C}"/>
          </ac:inkMkLst>
        </pc:inkChg>
        <pc:inkChg chg="add mod">
          <ac:chgData name="Alonso Raúl Melgarejo Galván" userId="34f8e7f98b12fabf" providerId="LiveId" clId="{FD30FA29-A3C3-4DDE-A8CF-DA98DF169BBC}" dt="2020-06-04T01:42:54.403" v="1323"/>
          <ac:inkMkLst>
            <pc:docMk/>
            <pc:sldMk cId="2487066466" sldId="296"/>
            <ac:inkMk id="435" creationId="{9BF692D7-4052-4418-BE04-4EC2888D5390}"/>
          </ac:inkMkLst>
        </pc:inkChg>
        <pc:inkChg chg="add mod">
          <ac:chgData name="Alonso Raúl Melgarejo Galván" userId="34f8e7f98b12fabf" providerId="LiveId" clId="{FD30FA29-A3C3-4DDE-A8CF-DA98DF169BBC}" dt="2020-06-04T01:42:34.531" v="1308"/>
          <ac:inkMkLst>
            <pc:docMk/>
            <pc:sldMk cId="2487066466" sldId="296"/>
            <ac:inkMk id="437" creationId="{12CAB51E-B459-4EB2-87D7-80445358B5D2}"/>
          </ac:inkMkLst>
        </pc:inkChg>
        <pc:inkChg chg="add mod">
          <ac:chgData name="Alonso Raúl Melgarejo Galván" userId="34f8e7f98b12fabf" providerId="LiveId" clId="{FD30FA29-A3C3-4DDE-A8CF-DA98DF169BBC}" dt="2020-06-04T01:42:54.403" v="1323"/>
          <ac:inkMkLst>
            <pc:docMk/>
            <pc:sldMk cId="2487066466" sldId="296"/>
            <ac:inkMk id="439" creationId="{7BCA3233-E372-46E7-BCF6-31021185E971}"/>
          </ac:inkMkLst>
        </pc:inkChg>
        <pc:inkChg chg="add mod">
          <ac:chgData name="Alonso Raúl Melgarejo Galván" userId="34f8e7f98b12fabf" providerId="LiveId" clId="{FD30FA29-A3C3-4DDE-A8CF-DA98DF169BBC}" dt="2020-06-04T01:42:54.403" v="1323"/>
          <ac:inkMkLst>
            <pc:docMk/>
            <pc:sldMk cId="2487066466" sldId="296"/>
            <ac:inkMk id="440" creationId="{7A8AEF8D-7C34-4718-A42A-15CC87D8A92A}"/>
          </ac:inkMkLst>
        </pc:inkChg>
        <pc:inkChg chg="add mod">
          <ac:chgData name="Alonso Raúl Melgarejo Galván" userId="34f8e7f98b12fabf" providerId="LiveId" clId="{FD30FA29-A3C3-4DDE-A8CF-DA98DF169BBC}" dt="2020-06-04T01:42:54.403" v="1323"/>
          <ac:inkMkLst>
            <pc:docMk/>
            <pc:sldMk cId="2487066466" sldId="296"/>
            <ac:inkMk id="441" creationId="{3C70063F-DBBC-4263-8B76-953E0A9DB781}"/>
          </ac:inkMkLst>
        </pc:inkChg>
        <pc:inkChg chg="add mod">
          <ac:chgData name="Alonso Raúl Melgarejo Galván" userId="34f8e7f98b12fabf" providerId="LiveId" clId="{FD30FA29-A3C3-4DDE-A8CF-DA98DF169BBC}" dt="2020-06-04T01:42:54.403" v="1323"/>
          <ac:inkMkLst>
            <pc:docMk/>
            <pc:sldMk cId="2487066466" sldId="296"/>
            <ac:inkMk id="442" creationId="{844B388F-4DBC-4EBE-9B42-0B2B33C94802}"/>
          </ac:inkMkLst>
        </pc:inkChg>
        <pc:inkChg chg="add mod">
          <ac:chgData name="Alonso Raúl Melgarejo Galván" userId="34f8e7f98b12fabf" providerId="LiveId" clId="{FD30FA29-A3C3-4DDE-A8CF-DA98DF169BBC}" dt="2020-06-04T01:42:50.053" v="1319"/>
          <ac:inkMkLst>
            <pc:docMk/>
            <pc:sldMk cId="2487066466" sldId="296"/>
            <ac:inkMk id="445" creationId="{C4D27A6B-531C-4DD0-B672-F3D312D37B96}"/>
          </ac:inkMkLst>
        </pc:inkChg>
        <pc:inkChg chg="add mod">
          <ac:chgData name="Alonso Raúl Melgarejo Galván" userId="34f8e7f98b12fabf" providerId="LiveId" clId="{FD30FA29-A3C3-4DDE-A8CF-DA98DF169BBC}" dt="2020-06-04T01:42:54.403" v="1323"/>
          <ac:inkMkLst>
            <pc:docMk/>
            <pc:sldMk cId="2487066466" sldId="296"/>
            <ac:inkMk id="447" creationId="{4997AAA4-5E8C-4827-98A1-228F54F72650}"/>
          </ac:inkMkLst>
        </pc:inkChg>
        <pc:inkChg chg="add mod">
          <ac:chgData name="Alonso Raúl Melgarejo Galván" userId="34f8e7f98b12fabf" providerId="LiveId" clId="{FD30FA29-A3C3-4DDE-A8CF-DA98DF169BBC}" dt="2020-06-04T01:42:54.403" v="1323"/>
          <ac:inkMkLst>
            <pc:docMk/>
            <pc:sldMk cId="2487066466" sldId="296"/>
            <ac:inkMk id="448" creationId="{30714934-72D7-4464-99C7-C4076CB4FD8B}"/>
          </ac:inkMkLst>
        </pc:inkChg>
        <pc:inkChg chg="add mod">
          <ac:chgData name="Alonso Raúl Melgarejo Galván" userId="34f8e7f98b12fabf" providerId="LiveId" clId="{FD30FA29-A3C3-4DDE-A8CF-DA98DF169BBC}" dt="2020-06-04T01:42:54.403" v="1323"/>
          <ac:inkMkLst>
            <pc:docMk/>
            <pc:sldMk cId="2487066466" sldId="296"/>
            <ac:inkMk id="449" creationId="{5906C6A1-C795-4247-84BF-9DBC66B8637E}"/>
          </ac:inkMkLst>
        </pc:inkChg>
        <pc:inkChg chg="add mod">
          <ac:chgData name="Alonso Raúl Melgarejo Galván" userId="34f8e7f98b12fabf" providerId="LiveId" clId="{FD30FA29-A3C3-4DDE-A8CF-DA98DF169BBC}" dt="2020-06-04T01:42:54.403" v="1323"/>
          <ac:inkMkLst>
            <pc:docMk/>
            <pc:sldMk cId="2487066466" sldId="296"/>
            <ac:inkMk id="450" creationId="{D33CB62F-35B6-479C-B4D7-E1561759A5EA}"/>
          </ac:inkMkLst>
        </pc:inkChg>
        <pc:inkChg chg="add mod">
          <ac:chgData name="Alonso Raúl Melgarejo Galván" userId="34f8e7f98b12fabf" providerId="LiveId" clId="{FD30FA29-A3C3-4DDE-A8CF-DA98DF169BBC}" dt="2020-06-04T01:42:54.403" v="1323"/>
          <ac:inkMkLst>
            <pc:docMk/>
            <pc:sldMk cId="2487066466" sldId="296"/>
            <ac:inkMk id="451" creationId="{0C323B99-94A2-4513-AADD-6DCB8D27F3CA}"/>
          </ac:inkMkLst>
        </pc:inkChg>
        <pc:inkChg chg="add mod">
          <ac:chgData name="Alonso Raúl Melgarejo Galván" userId="34f8e7f98b12fabf" providerId="LiveId" clId="{FD30FA29-A3C3-4DDE-A8CF-DA98DF169BBC}" dt="2020-06-04T01:42:54.403" v="1323"/>
          <ac:inkMkLst>
            <pc:docMk/>
            <pc:sldMk cId="2487066466" sldId="296"/>
            <ac:inkMk id="452" creationId="{4891EC1F-F9A0-4353-BD38-55C095F00FF3}"/>
          </ac:inkMkLst>
        </pc:inkChg>
        <pc:inkChg chg="add mod">
          <ac:chgData name="Alonso Raúl Melgarejo Galván" userId="34f8e7f98b12fabf" providerId="LiveId" clId="{FD30FA29-A3C3-4DDE-A8CF-DA98DF169BBC}" dt="2020-06-04T01:42:54.403" v="1323"/>
          <ac:inkMkLst>
            <pc:docMk/>
            <pc:sldMk cId="2487066466" sldId="296"/>
            <ac:inkMk id="453" creationId="{C48BC844-07C3-4C23-99E6-9BA3EB0493DC}"/>
          </ac:inkMkLst>
        </pc:inkChg>
        <pc:inkChg chg="add mod">
          <ac:chgData name="Alonso Raúl Melgarejo Galván" userId="34f8e7f98b12fabf" providerId="LiveId" clId="{FD30FA29-A3C3-4DDE-A8CF-DA98DF169BBC}" dt="2020-06-04T01:42:54.403" v="1323"/>
          <ac:inkMkLst>
            <pc:docMk/>
            <pc:sldMk cId="2487066466" sldId="296"/>
            <ac:inkMk id="454" creationId="{1169FA6B-FC42-4F7D-A029-7AE3B095CDB8}"/>
          </ac:inkMkLst>
        </pc:inkChg>
        <pc:inkChg chg="add mod">
          <ac:chgData name="Alonso Raúl Melgarejo Galván" userId="34f8e7f98b12fabf" providerId="LiveId" clId="{FD30FA29-A3C3-4DDE-A8CF-DA98DF169BBC}" dt="2020-06-04T01:42:54.403" v="1323"/>
          <ac:inkMkLst>
            <pc:docMk/>
            <pc:sldMk cId="2487066466" sldId="296"/>
            <ac:inkMk id="457" creationId="{829C33DD-28C5-4F97-B733-21A1DE9876AB}"/>
          </ac:inkMkLst>
        </pc:inkChg>
        <pc:inkChg chg="add mod">
          <ac:chgData name="Alonso Raúl Melgarejo Galván" userId="34f8e7f98b12fabf" providerId="LiveId" clId="{FD30FA29-A3C3-4DDE-A8CF-DA98DF169BBC}" dt="2020-06-04T01:42:54.403" v="1323"/>
          <ac:inkMkLst>
            <pc:docMk/>
            <pc:sldMk cId="2487066466" sldId="296"/>
            <ac:inkMk id="458" creationId="{49BF2D27-301B-4EB8-AA1B-0BDD92B747A9}"/>
          </ac:inkMkLst>
        </pc:inkChg>
        <pc:inkChg chg="add mod">
          <ac:chgData name="Alonso Raúl Melgarejo Galván" userId="34f8e7f98b12fabf" providerId="LiveId" clId="{FD30FA29-A3C3-4DDE-A8CF-DA98DF169BBC}" dt="2020-06-04T01:42:54.403" v="1323"/>
          <ac:inkMkLst>
            <pc:docMk/>
            <pc:sldMk cId="2487066466" sldId="296"/>
            <ac:inkMk id="459" creationId="{96FD56F2-E8A7-4541-A69A-0459DEABBED7}"/>
          </ac:inkMkLst>
        </pc:inkChg>
      </pc:sldChg>
      <pc:sldChg chg="addSp delSp modSp mod">
        <pc:chgData name="Alonso Raúl Melgarejo Galván" userId="34f8e7f98b12fabf" providerId="LiveId" clId="{FD30FA29-A3C3-4DDE-A8CF-DA98DF169BBC}" dt="2020-06-04T01:45:28.202" v="1412"/>
        <pc:sldMkLst>
          <pc:docMk/>
          <pc:sldMk cId="161154821" sldId="297"/>
        </pc:sldMkLst>
        <pc:grpChg chg="del mod">
          <ac:chgData name="Alonso Raúl Melgarejo Galván" userId="34f8e7f98b12fabf" providerId="LiveId" clId="{FD30FA29-A3C3-4DDE-A8CF-DA98DF169BBC}" dt="2020-06-04T01:43:41.272" v="1341"/>
          <ac:grpSpMkLst>
            <pc:docMk/>
            <pc:sldMk cId="161154821" sldId="297"/>
            <ac:grpSpMk id="10" creationId="{1809DF36-79AD-4E24-B7CC-F377DD739272}"/>
          </ac:grpSpMkLst>
        </pc:grpChg>
        <pc:grpChg chg="del mod">
          <ac:chgData name="Alonso Raúl Melgarejo Galván" userId="34f8e7f98b12fabf" providerId="LiveId" clId="{FD30FA29-A3C3-4DDE-A8CF-DA98DF169BBC}" dt="2020-06-04T01:43:41.272" v="1341"/>
          <ac:grpSpMkLst>
            <pc:docMk/>
            <pc:sldMk cId="161154821" sldId="297"/>
            <ac:grpSpMk id="47" creationId="{00348F3B-773E-4934-B080-4E4AE74E2300}"/>
          </ac:grpSpMkLst>
        </pc:grpChg>
        <pc:grpChg chg="del mod">
          <ac:chgData name="Alonso Raúl Melgarejo Galván" userId="34f8e7f98b12fabf" providerId="LiveId" clId="{FD30FA29-A3C3-4DDE-A8CF-DA98DF169BBC}" dt="2020-06-04T01:43:41.272" v="1341"/>
          <ac:grpSpMkLst>
            <pc:docMk/>
            <pc:sldMk cId="161154821" sldId="297"/>
            <ac:grpSpMk id="50" creationId="{039F829D-6350-40B5-AA00-BC0B1AA2DBC2}"/>
          </ac:grpSpMkLst>
        </pc:grpChg>
        <pc:grpChg chg="del mod">
          <ac:chgData name="Alonso Raúl Melgarejo Galván" userId="34f8e7f98b12fabf" providerId="LiveId" clId="{FD30FA29-A3C3-4DDE-A8CF-DA98DF169BBC}" dt="2020-06-04T01:43:41.272" v="1341"/>
          <ac:grpSpMkLst>
            <pc:docMk/>
            <pc:sldMk cId="161154821" sldId="297"/>
            <ac:grpSpMk id="53" creationId="{C1B2ECEE-00DD-4A57-A018-AED6D00B9B29}"/>
          </ac:grpSpMkLst>
        </pc:grpChg>
        <pc:grpChg chg="del mod">
          <ac:chgData name="Alonso Raúl Melgarejo Galván" userId="34f8e7f98b12fabf" providerId="LiveId" clId="{FD30FA29-A3C3-4DDE-A8CF-DA98DF169BBC}" dt="2020-06-04T01:43:41.272" v="1341"/>
          <ac:grpSpMkLst>
            <pc:docMk/>
            <pc:sldMk cId="161154821" sldId="297"/>
            <ac:grpSpMk id="56" creationId="{71068549-B1F1-43C8-85FF-16610C9CB863}"/>
          </ac:grpSpMkLst>
        </pc:grpChg>
        <pc:grpChg chg="del mod">
          <ac:chgData name="Alonso Raúl Melgarejo Galván" userId="34f8e7f98b12fabf" providerId="LiveId" clId="{FD30FA29-A3C3-4DDE-A8CF-DA98DF169BBC}" dt="2020-06-04T01:44:46.722" v="1379"/>
          <ac:grpSpMkLst>
            <pc:docMk/>
            <pc:sldMk cId="161154821" sldId="297"/>
            <ac:grpSpMk id="57" creationId="{D9EF181C-CFB6-4FB2-AC95-696F9CDA781D}"/>
          </ac:grpSpMkLst>
        </pc:grpChg>
        <pc:grpChg chg="del mod">
          <ac:chgData name="Alonso Raúl Melgarejo Galván" userId="34f8e7f98b12fabf" providerId="LiveId" clId="{FD30FA29-A3C3-4DDE-A8CF-DA98DF169BBC}" dt="2020-06-04T01:44:52.440" v="1383"/>
          <ac:grpSpMkLst>
            <pc:docMk/>
            <pc:sldMk cId="161154821" sldId="297"/>
            <ac:grpSpMk id="64" creationId="{DF161CC3-C1E6-4CF4-A2A5-7D25BB8D300D}"/>
          </ac:grpSpMkLst>
        </pc:grpChg>
        <pc:grpChg chg="del mod">
          <ac:chgData name="Alonso Raúl Melgarejo Galván" userId="34f8e7f98b12fabf" providerId="LiveId" clId="{FD30FA29-A3C3-4DDE-A8CF-DA98DF169BBC}" dt="2020-06-04T01:44:54.896" v="1387"/>
          <ac:grpSpMkLst>
            <pc:docMk/>
            <pc:sldMk cId="161154821" sldId="297"/>
            <ac:grpSpMk id="68" creationId="{72329D7B-9E0D-4992-9E71-031ED40823C4}"/>
          </ac:grpSpMkLst>
        </pc:grpChg>
        <pc:grpChg chg="del mod">
          <ac:chgData name="Alonso Raúl Melgarejo Galván" userId="34f8e7f98b12fabf" providerId="LiveId" clId="{FD30FA29-A3C3-4DDE-A8CF-DA98DF169BBC}" dt="2020-06-04T01:45:03.196" v="1395"/>
          <ac:grpSpMkLst>
            <pc:docMk/>
            <pc:sldMk cId="161154821" sldId="297"/>
            <ac:grpSpMk id="72" creationId="{BEB73EA8-61F2-4A74-A618-A780EC416F51}"/>
          </ac:grpSpMkLst>
        </pc:grpChg>
        <pc:grpChg chg="del mod">
          <ac:chgData name="Alonso Raúl Melgarejo Galván" userId="34f8e7f98b12fabf" providerId="LiveId" clId="{FD30FA29-A3C3-4DDE-A8CF-DA98DF169BBC}" dt="2020-06-04T01:45:06.043" v="1397"/>
          <ac:grpSpMkLst>
            <pc:docMk/>
            <pc:sldMk cId="161154821" sldId="297"/>
            <ac:grpSpMk id="80" creationId="{4C90C743-A691-436D-8E1F-94677AFEEAE6}"/>
          </ac:grpSpMkLst>
        </pc:grpChg>
        <pc:grpChg chg="del mod">
          <ac:chgData name="Alonso Raúl Melgarejo Galván" userId="34f8e7f98b12fabf" providerId="LiveId" clId="{FD30FA29-A3C3-4DDE-A8CF-DA98DF169BBC}" dt="2020-06-04T01:45:15.029" v="1408"/>
          <ac:grpSpMkLst>
            <pc:docMk/>
            <pc:sldMk cId="161154821" sldId="297"/>
            <ac:grpSpMk id="82" creationId="{A5805DB6-4C80-4C71-A5B6-D465736B8215}"/>
          </ac:grpSpMkLst>
        </pc:grpChg>
        <pc:grpChg chg="del mod">
          <ac:chgData name="Alonso Raúl Melgarejo Galván" userId="34f8e7f98b12fabf" providerId="LiveId" clId="{FD30FA29-A3C3-4DDE-A8CF-DA98DF169BBC}" dt="2020-06-04T01:45:25.098" v="1410"/>
          <ac:grpSpMkLst>
            <pc:docMk/>
            <pc:sldMk cId="161154821" sldId="297"/>
            <ac:grpSpMk id="93" creationId="{A1A6313B-BA0F-484A-9C32-DFE56C11FA3C}"/>
          </ac:grpSpMkLst>
        </pc:grpChg>
        <pc:grpChg chg="del mod">
          <ac:chgData name="Alonso Raúl Melgarejo Galván" userId="34f8e7f98b12fabf" providerId="LiveId" clId="{FD30FA29-A3C3-4DDE-A8CF-DA98DF169BBC}" dt="2020-06-04T01:45:28.202" v="1412"/>
          <ac:grpSpMkLst>
            <pc:docMk/>
            <pc:sldMk cId="161154821" sldId="297"/>
            <ac:grpSpMk id="95" creationId="{AD1D2DF3-299D-4BEC-9A67-505E17693BFB}"/>
          </ac:grpSpMkLst>
        </pc:grpChg>
        <pc:grpChg chg="mod">
          <ac:chgData name="Alonso Raúl Melgarejo Galván" userId="34f8e7f98b12fabf" providerId="LiveId" clId="{FD30FA29-A3C3-4DDE-A8CF-DA98DF169BBC}" dt="2020-06-04T01:45:28.202" v="1412"/>
          <ac:grpSpMkLst>
            <pc:docMk/>
            <pc:sldMk cId="161154821" sldId="297"/>
            <ac:grpSpMk id="97" creationId="{38AF5659-5F2C-44DF-9BBD-265A748DDF86}"/>
          </ac:grpSpMkLst>
        </pc:grpChg>
        <pc:inkChg chg="add">
          <ac:chgData name="Alonso Raúl Melgarejo Galván" userId="34f8e7f98b12fabf" providerId="LiveId" clId="{FD30FA29-A3C3-4DDE-A8CF-DA98DF169BBC}" dt="2020-06-04T01:43:06.381" v="1324" actId="9405"/>
          <ac:inkMkLst>
            <pc:docMk/>
            <pc:sldMk cId="161154821" sldId="297"/>
            <ac:inkMk id="3" creationId="{C1A2A35F-4993-494A-9B6D-69FE35A66ED7}"/>
          </ac:inkMkLst>
        </pc:inkChg>
        <pc:inkChg chg="add">
          <ac:chgData name="Alonso Raúl Melgarejo Galván" userId="34f8e7f98b12fabf" providerId="LiveId" clId="{FD30FA29-A3C3-4DDE-A8CF-DA98DF169BBC}" dt="2020-06-04T01:43:10.612" v="1325" actId="9405"/>
          <ac:inkMkLst>
            <pc:docMk/>
            <pc:sldMk cId="161154821" sldId="297"/>
            <ac:inkMk id="5" creationId="{47EEC54A-D0E9-4FDC-BA0C-7B6A514501A1}"/>
          </ac:inkMkLst>
        </pc:inkChg>
        <pc:inkChg chg="add mod">
          <ac:chgData name="Alonso Raúl Melgarejo Galván" userId="34f8e7f98b12fabf" providerId="LiveId" clId="{FD30FA29-A3C3-4DDE-A8CF-DA98DF169BBC}" dt="2020-06-04T01:45:28.202" v="1412"/>
          <ac:inkMkLst>
            <pc:docMk/>
            <pc:sldMk cId="161154821" sldId="297"/>
            <ac:inkMk id="7" creationId="{845D23B3-0AB5-4246-84CE-6E46417BD7CF}"/>
          </ac:inkMkLst>
        </pc:inkChg>
        <pc:inkChg chg="add mod">
          <ac:chgData name="Alonso Raúl Melgarejo Galván" userId="34f8e7f98b12fabf" providerId="LiveId" clId="{FD30FA29-A3C3-4DDE-A8CF-DA98DF169BBC}" dt="2020-06-04T01:45:28.202" v="1412"/>
          <ac:inkMkLst>
            <pc:docMk/>
            <pc:sldMk cId="161154821" sldId="297"/>
            <ac:inkMk id="8" creationId="{1626C293-F14E-4331-98B1-EF5D8FD8145C}"/>
          </ac:inkMkLst>
        </pc:inkChg>
        <pc:inkChg chg="add mod">
          <ac:chgData name="Alonso Raúl Melgarejo Galván" userId="34f8e7f98b12fabf" providerId="LiveId" clId="{FD30FA29-A3C3-4DDE-A8CF-DA98DF169BBC}" dt="2020-06-04T01:45:28.202" v="1412"/>
          <ac:inkMkLst>
            <pc:docMk/>
            <pc:sldMk cId="161154821" sldId="297"/>
            <ac:inkMk id="9" creationId="{34CFE8AB-E3D2-4514-9410-37EDF4E96EA1}"/>
          </ac:inkMkLst>
        </pc:inkChg>
        <pc:inkChg chg="add mod">
          <ac:chgData name="Alonso Raúl Melgarejo Galván" userId="34f8e7f98b12fabf" providerId="LiveId" clId="{FD30FA29-A3C3-4DDE-A8CF-DA98DF169BBC}" dt="2020-06-04T01:45:28.202" v="1412"/>
          <ac:inkMkLst>
            <pc:docMk/>
            <pc:sldMk cId="161154821" sldId="297"/>
            <ac:inkMk id="13" creationId="{7726A586-6D1F-441D-A57A-F35FD9852AB5}"/>
          </ac:inkMkLst>
        </pc:inkChg>
        <pc:inkChg chg="add mod">
          <ac:chgData name="Alonso Raúl Melgarejo Galván" userId="34f8e7f98b12fabf" providerId="LiveId" clId="{FD30FA29-A3C3-4DDE-A8CF-DA98DF169BBC}" dt="2020-06-04T01:45:28.202" v="1412"/>
          <ac:inkMkLst>
            <pc:docMk/>
            <pc:sldMk cId="161154821" sldId="297"/>
            <ac:inkMk id="21" creationId="{8206A638-45F2-4585-B3C2-CE31BBCDDC61}"/>
          </ac:inkMkLst>
        </pc:inkChg>
        <pc:inkChg chg="add mod">
          <ac:chgData name="Alonso Raúl Melgarejo Galván" userId="34f8e7f98b12fabf" providerId="LiveId" clId="{FD30FA29-A3C3-4DDE-A8CF-DA98DF169BBC}" dt="2020-06-04T01:45:28.202" v="1412"/>
          <ac:inkMkLst>
            <pc:docMk/>
            <pc:sldMk cId="161154821" sldId="297"/>
            <ac:inkMk id="48" creationId="{645A3DA1-7F9A-4A3E-9D74-87CE7A3E2302}"/>
          </ac:inkMkLst>
        </pc:inkChg>
        <pc:inkChg chg="add mod">
          <ac:chgData name="Alonso Raúl Melgarejo Galván" userId="34f8e7f98b12fabf" providerId="LiveId" clId="{FD30FA29-A3C3-4DDE-A8CF-DA98DF169BBC}" dt="2020-06-04T01:45:28.202" v="1412"/>
          <ac:inkMkLst>
            <pc:docMk/>
            <pc:sldMk cId="161154821" sldId="297"/>
            <ac:inkMk id="49" creationId="{280FE6E4-250B-41FC-9B3F-87A6D6D8328B}"/>
          </ac:inkMkLst>
        </pc:inkChg>
        <pc:inkChg chg="add mod">
          <ac:chgData name="Alonso Raúl Melgarejo Galván" userId="34f8e7f98b12fabf" providerId="LiveId" clId="{FD30FA29-A3C3-4DDE-A8CF-DA98DF169BBC}" dt="2020-06-04T01:45:28.202" v="1412"/>
          <ac:inkMkLst>
            <pc:docMk/>
            <pc:sldMk cId="161154821" sldId="297"/>
            <ac:inkMk id="51" creationId="{DA26D2E8-FC37-438A-848F-03EE7E05C18E}"/>
          </ac:inkMkLst>
        </pc:inkChg>
        <pc:inkChg chg="add mod">
          <ac:chgData name="Alonso Raúl Melgarejo Galván" userId="34f8e7f98b12fabf" providerId="LiveId" clId="{FD30FA29-A3C3-4DDE-A8CF-DA98DF169BBC}" dt="2020-06-04T01:45:28.202" v="1412"/>
          <ac:inkMkLst>
            <pc:docMk/>
            <pc:sldMk cId="161154821" sldId="297"/>
            <ac:inkMk id="52" creationId="{FD423F8F-8E48-4995-B736-EC1EE4360B89}"/>
          </ac:inkMkLst>
        </pc:inkChg>
        <pc:inkChg chg="add mod">
          <ac:chgData name="Alonso Raúl Melgarejo Galván" userId="34f8e7f98b12fabf" providerId="LiveId" clId="{FD30FA29-A3C3-4DDE-A8CF-DA98DF169BBC}" dt="2020-06-04T01:45:28.202" v="1412"/>
          <ac:inkMkLst>
            <pc:docMk/>
            <pc:sldMk cId="161154821" sldId="297"/>
            <ac:inkMk id="54" creationId="{5787095E-900F-422E-AFCB-62EA1F90C95C}"/>
          </ac:inkMkLst>
        </pc:inkChg>
        <pc:inkChg chg="add mod">
          <ac:chgData name="Alonso Raúl Melgarejo Galván" userId="34f8e7f98b12fabf" providerId="LiveId" clId="{FD30FA29-A3C3-4DDE-A8CF-DA98DF169BBC}" dt="2020-06-04T01:45:28.202" v="1412"/>
          <ac:inkMkLst>
            <pc:docMk/>
            <pc:sldMk cId="161154821" sldId="297"/>
            <ac:inkMk id="55" creationId="{0B5E6235-03C5-410E-B5E7-343F43943A8F}"/>
          </ac:inkMkLst>
        </pc:inkChg>
        <pc:inkChg chg="add mod">
          <ac:chgData name="Alonso Raúl Melgarejo Galván" userId="34f8e7f98b12fabf" providerId="LiveId" clId="{FD30FA29-A3C3-4DDE-A8CF-DA98DF169BBC}" dt="2020-06-04T01:45:28.202" v="1412"/>
          <ac:inkMkLst>
            <pc:docMk/>
            <pc:sldMk cId="161154821" sldId="297"/>
            <ac:inkMk id="58" creationId="{34CEB996-F712-4C65-A2F1-799379C79CFC}"/>
          </ac:inkMkLst>
        </pc:inkChg>
        <pc:inkChg chg="add mod">
          <ac:chgData name="Alonso Raúl Melgarejo Galván" userId="34f8e7f98b12fabf" providerId="LiveId" clId="{FD30FA29-A3C3-4DDE-A8CF-DA98DF169BBC}" dt="2020-06-04T01:45:28.202" v="1412"/>
          <ac:inkMkLst>
            <pc:docMk/>
            <pc:sldMk cId="161154821" sldId="297"/>
            <ac:inkMk id="59" creationId="{702C5EBA-DFCA-4251-A709-944A90594FFB}"/>
          </ac:inkMkLst>
        </pc:inkChg>
        <pc:inkChg chg="add mod">
          <ac:chgData name="Alonso Raúl Melgarejo Galván" userId="34f8e7f98b12fabf" providerId="LiveId" clId="{FD30FA29-A3C3-4DDE-A8CF-DA98DF169BBC}" dt="2020-06-04T01:45:28.202" v="1412"/>
          <ac:inkMkLst>
            <pc:docMk/>
            <pc:sldMk cId="161154821" sldId="297"/>
            <ac:inkMk id="60" creationId="{9EA48219-DFFB-4B2C-A640-1C1A1C777CBE}"/>
          </ac:inkMkLst>
        </pc:inkChg>
        <pc:inkChg chg="add mod">
          <ac:chgData name="Alonso Raúl Melgarejo Galván" userId="34f8e7f98b12fabf" providerId="LiveId" clId="{FD30FA29-A3C3-4DDE-A8CF-DA98DF169BBC}" dt="2020-06-04T01:45:28.202" v="1412"/>
          <ac:inkMkLst>
            <pc:docMk/>
            <pc:sldMk cId="161154821" sldId="297"/>
            <ac:inkMk id="61" creationId="{DBACCCE9-EB13-4F3D-ABE5-42A291278851}"/>
          </ac:inkMkLst>
        </pc:inkChg>
        <pc:inkChg chg="add mod">
          <ac:chgData name="Alonso Raúl Melgarejo Galván" userId="34f8e7f98b12fabf" providerId="LiveId" clId="{FD30FA29-A3C3-4DDE-A8CF-DA98DF169BBC}" dt="2020-06-04T01:45:28.202" v="1412"/>
          <ac:inkMkLst>
            <pc:docMk/>
            <pc:sldMk cId="161154821" sldId="297"/>
            <ac:inkMk id="62" creationId="{0937509B-D340-4356-8305-6DF8B04119D6}"/>
          </ac:inkMkLst>
        </pc:inkChg>
        <pc:inkChg chg="add mod">
          <ac:chgData name="Alonso Raúl Melgarejo Galván" userId="34f8e7f98b12fabf" providerId="LiveId" clId="{FD30FA29-A3C3-4DDE-A8CF-DA98DF169BBC}" dt="2020-06-04T01:45:28.202" v="1412"/>
          <ac:inkMkLst>
            <pc:docMk/>
            <pc:sldMk cId="161154821" sldId="297"/>
            <ac:inkMk id="63" creationId="{174CCF60-9D4F-462C-8DE0-2D106044090B}"/>
          </ac:inkMkLst>
        </pc:inkChg>
        <pc:inkChg chg="add mod">
          <ac:chgData name="Alonso Raúl Melgarejo Galván" userId="34f8e7f98b12fabf" providerId="LiveId" clId="{FD30FA29-A3C3-4DDE-A8CF-DA98DF169BBC}" dt="2020-06-04T01:45:28.202" v="1412"/>
          <ac:inkMkLst>
            <pc:docMk/>
            <pc:sldMk cId="161154821" sldId="297"/>
            <ac:inkMk id="65" creationId="{CF05F2E7-0EA0-4AD6-862E-9929B618D68F}"/>
          </ac:inkMkLst>
        </pc:inkChg>
        <pc:inkChg chg="add mod">
          <ac:chgData name="Alonso Raúl Melgarejo Galván" userId="34f8e7f98b12fabf" providerId="LiveId" clId="{FD30FA29-A3C3-4DDE-A8CF-DA98DF169BBC}" dt="2020-06-04T01:45:28.202" v="1412"/>
          <ac:inkMkLst>
            <pc:docMk/>
            <pc:sldMk cId="161154821" sldId="297"/>
            <ac:inkMk id="66" creationId="{2617AD24-8E23-4651-B095-BF74EEF8CCC9}"/>
          </ac:inkMkLst>
        </pc:inkChg>
        <pc:inkChg chg="add mod">
          <ac:chgData name="Alonso Raúl Melgarejo Galván" userId="34f8e7f98b12fabf" providerId="LiveId" clId="{FD30FA29-A3C3-4DDE-A8CF-DA98DF169BBC}" dt="2020-06-04T01:45:28.202" v="1412"/>
          <ac:inkMkLst>
            <pc:docMk/>
            <pc:sldMk cId="161154821" sldId="297"/>
            <ac:inkMk id="67" creationId="{8A10CD32-E0F0-4283-9A77-7DD6666C789D}"/>
          </ac:inkMkLst>
        </pc:inkChg>
        <pc:inkChg chg="add mod">
          <ac:chgData name="Alonso Raúl Melgarejo Galván" userId="34f8e7f98b12fabf" providerId="LiveId" clId="{FD30FA29-A3C3-4DDE-A8CF-DA98DF169BBC}" dt="2020-06-04T01:45:28.202" v="1412"/>
          <ac:inkMkLst>
            <pc:docMk/>
            <pc:sldMk cId="161154821" sldId="297"/>
            <ac:inkMk id="69" creationId="{14F98ED5-9B94-4907-A2E8-0840F0BAE489}"/>
          </ac:inkMkLst>
        </pc:inkChg>
        <pc:inkChg chg="add mod">
          <ac:chgData name="Alonso Raúl Melgarejo Galván" userId="34f8e7f98b12fabf" providerId="LiveId" clId="{FD30FA29-A3C3-4DDE-A8CF-DA98DF169BBC}" dt="2020-06-04T01:45:28.202" v="1412"/>
          <ac:inkMkLst>
            <pc:docMk/>
            <pc:sldMk cId="161154821" sldId="297"/>
            <ac:inkMk id="70" creationId="{1E1BC912-4FD6-4DF1-A572-FE5E1AA71324}"/>
          </ac:inkMkLst>
        </pc:inkChg>
        <pc:inkChg chg="add mod">
          <ac:chgData name="Alonso Raúl Melgarejo Galván" userId="34f8e7f98b12fabf" providerId="LiveId" clId="{FD30FA29-A3C3-4DDE-A8CF-DA98DF169BBC}" dt="2020-06-04T01:45:28.202" v="1412"/>
          <ac:inkMkLst>
            <pc:docMk/>
            <pc:sldMk cId="161154821" sldId="297"/>
            <ac:inkMk id="71" creationId="{A2C7AC41-8202-4096-AC25-264FA5799E65}"/>
          </ac:inkMkLst>
        </pc:inkChg>
        <pc:inkChg chg="add mod">
          <ac:chgData name="Alonso Raúl Melgarejo Galván" userId="34f8e7f98b12fabf" providerId="LiveId" clId="{FD30FA29-A3C3-4DDE-A8CF-DA98DF169BBC}" dt="2020-06-04T01:45:28.202" v="1412"/>
          <ac:inkMkLst>
            <pc:docMk/>
            <pc:sldMk cId="161154821" sldId="297"/>
            <ac:inkMk id="73" creationId="{8A95E1FE-0FA5-4619-9026-CEAF8335D90B}"/>
          </ac:inkMkLst>
        </pc:inkChg>
        <pc:inkChg chg="add mod">
          <ac:chgData name="Alonso Raúl Melgarejo Galván" userId="34f8e7f98b12fabf" providerId="LiveId" clId="{FD30FA29-A3C3-4DDE-A8CF-DA98DF169BBC}" dt="2020-06-04T01:45:28.202" v="1412"/>
          <ac:inkMkLst>
            <pc:docMk/>
            <pc:sldMk cId="161154821" sldId="297"/>
            <ac:inkMk id="74" creationId="{46DA1979-F2ED-467C-9FF8-6365BA71F755}"/>
          </ac:inkMkLst>
        </pc:inkChg>
        <pc:inkChg chg="add mod">
          <ac:chgData name="Alonso Raúl Melgarejo Galván" userId="34f8e7f98b12fabf" providerId="LiveId" clId="{FD30FA29-A3C3-4DDE-A8CF-DA98DF169BBC}" dt="2020-06-04T01:45:28.202" v="1412"/>
          <ac:inkMkLst>
            <pc:docMk/>
            <pc:sldMk cId="161154821" sldId="297"/>
            <ac:inkMk id="75" creationId="{816A3EF1-941F-4950-9202-4CCEF3A4E03A}"/>
          </ac:inkMkLst>
        </pc:inkChg>
        <pc:inkChg chg="add mod">
          <ac:chgData name="Alonso Raúl Melgarejo Galván" userId="34f8e7f98b12fabf" providerId="LiveId" clId="{FD30FA29-A3C3-4DDE-A8CF-DA98DF169BBC}" dt="2020-06-04T01:45:28.202" v="1412"/>
          <ac:inkMkLst>
            <pc:docMk/>
            <pc:sldMk cId="161154821" sldId="297"/>
            <ac:inkMk id="76" creationId="{189F74F3-1DC8-4E77-A675-085D183700F3}"/>
          </ac:inkMkLst>
        </pc:inkChg>
        <pc:inkChg chg="add mod">
          <ac:chgData name="Alonso Raúl Melgarejo Galván" userId="34f8e7f98b12fabf" providerId="LiveId" clId="{FD30FA29-A3C3-4DDE-A8CF-DA98DF169BBC}" dt="2020-06-04T01:45:28.202" v="1412"/>
          <ac:inkMkLst>
            <pc:docMk/>
            <pc:sldMk cId="161154821" sldId="297"/>
            <ac:inkMk id="77" creationId="{9E80851A-F4B0-4014-91F3-82DDE98743C1}"/>
          </ac:inkMkLst>
        </pc:inkChg>
        <pc:inkChg chg="add mod">
          <ac:chgData name="Alonso Raúl Melgarejo Galván" userId="34f8e7f98b12fabf" providerId="LiveId" clId="{FD30FA29-A3C3-4DDE-A8CF-DA98DF169BBC}" dt="2020-06-04T01:45:28.202" v="1412"/>
          <ac:inkMkLst>
            <pc:docMk/>
            <pc:sldMk cId="161154821" sldId="297"/>
            <ac:inkMk id="78" creationId="{62FFC97F-BFD1-4A22-96FB-34CEDC51C2FF}"/>
          </ac:inkMkLst>
        </pc:inkChg>
        <pc:inkChg chg="add mod">
          <ac:chgData name="Alonso Raúl Melgarejo Galván" userId="34f8e7f98b12fabf" providerId="LiveId" clId="{FD30FA29-A3C3-4DDE-A8CF-DA98DF169BBC}" dt="2020-06-04T01:45:28.202" v="1412"/>
          <ac:inkMkLst>
            <pc:docMk/>
            <pc:sldMk cId="161154821" sldId="297"/>
            <ac:inkMk id="79" creationId="{E18C4D4B-A5AB-44F3-9560-203F0756EF6E}"/>
          </ac:inkMkLst>
        </pc:inkChg>
        <pc:inkChg chg="add mod">
          <ac:chgData name="Alonso Raúl Melgarejo Galván" userId="34f8e7f98b12fabf" providerId="LiveId" clId="{FD30FA29-A3C3-4DDE-A8CF-DA98DF169BBC}" dt="2020-06-04T01:45:28.202" v="1412"/>
          <ac:inkMkLst>
            <pc:docMk/>
            <pc:sldMk cId="161154821" sldId="297"/>
            <ac:inkMk id="81" creationId="{220777B6-993A-4343-9288-D43DDA760C35}"/>
          </ac:inkMkLst>
        </pc:inkChg>
        <pc:inkChg chg="add mod">
          <ac:chgData name="Alonso Raúl Melgarejo Galván" userId="34f8e7f98b12fabf" providerId="LiveId" clId="{FD30FA29-A3C3-4DDE-A8CF-DA98DF169BBC}" dt="2020-06-04T01:45:28.202" v="1412"/>
          <ac:inkMkLst>
            <pc:docMk/>
            <pc:sldMk cId="161154821" sldId="297"/>
            <ac:inkMk id="83" creationId="{57F07B39-7E70-41F8-BB51-50B41DB72589}"/>
          </ac:inkMkLst>
        </pc:inkChg>
        <pc:inkChg chg="add mod">
          <ac:chgData name="Alonso Raúl Melgarejo Galván" userId="34f8e7f98b12fabf" providerId="LiveId" clId="{FD30FA29-A3C3-4DDE-A8CF-DA98DF169BBC}" dt="2020-06-04T01:45:28.202" v="1412"/>
          <ac:inkMkLst>
            <pc:docMk/>
            <pc:sldMk cId="161154821" sldId="297"/>
            <ac:inkMk id="84" creationId="{CE4986A9-1C1D-4116-A3A4-A29BD7FEA49F}"/>
          </ac:inkMkLst>
        </pc:inkChg>
        <pc:inkChg chg="add mod">
          <ac:chgData name="Alonso Raúl Melgarejo Galván" userId="34f8e7f98b12fabf" providerId="LiveId" clId="{FD30FA29-A3C3-4DDE-A8CF-DA98DF169BBC}" dt="2020-06-04T01:45:28.202" v="1412"/>
          <ac:inkMkLst>
            <pc:docMk/>
            <pc:sldMk cId="161154821" sldId="297"/>
            <ac:inkMk id="85" creationId="{76057E04-3EB7-433D-8522-3A2CC6D89A2C}"/>
          </ac:inkMkLst>
        </pc:inkChg>
        <pc:inkChg chg="add mod">
          <ac:chgData name="Alonso Raúl Melgarejo Galván" userId="34f8e7f98b12fabf" providerId="LiveId" clId="{FD30FA29-A3C3-4DDE-A8CF-DA98DF169BBC}" dt="2020-06-04T01:45:28.202" v="1412"/>
          <ac:inkMkLst>
            <pc:docMk/>
            <pc:sldMk cId="161154821" sldId="297"/>
            <ac:inkMk id="86" creationId="{1DF2D2C0-D82B-43BE-983E-C8F9399A6E00}"/>
          </ac:inkMkLst>
        </pc:inkChg>
        <pc:inkChg chg="add mod">
          <ac:chgData name="Alonso Raúl Melgarejo Galván" userId="34f8e7f98b12fabf" providerId="LiveId" clId="{FD30FA29-A3C3-4DDE-A8CF-DA98DF169BBC}" dt="2020-06-04T01:45:28.202" v="1412"/>
          <ac:inkMkLst>
            <pc:docMk/>
            <pc:sldMk cId="161154821" sldId="297"/>
            <ac:inkMk id="87" creationId="{D1AD4D9C-F3EC-423C-8F27-9D6625885729}"/>
          </ac:inkMkLst>
        </pc:inkChg>
        <pc:inkChg chg="add mod">
          <ac:chgData name="Alonso Raúl Melgarejo Galván" userId="34f8e7f98b12fabf" providerId="LiveId" clId="{FD30FA29-A3C3-4DDE-A8CF-DA98DF169BBC}" dt="2020-06-04T01:45:28.202" v="1412"/>
          <ac:inkMkLst>
            <pc:docMk/>
            <pc:sldMk cId="161154821" sldId="297"/>
            <ac:inkMk id="88" creationId="{CF0E012B-4F7F-4A1D-9C75-6A6DF4B1B4D8}"/>
          </ac:inkMkLst>
        </pc:inkChg>
        <pc:inkChg chg="add mod">
          <ac:chgData name="Alonso Raúl Melgarejo Galván" userId="34f8e7f98b12fabf" providerId="LiveId" clId="{FD30FA29-A3C3-4DDE-A8CF-DA98DF169BBC}" dt="2020-06-04T01:45:28.202" v="1412"/>
          <ac:inkMkLst>
            <pc:docMk/>
            <pc:sldMk cId="161154821" sldId="297"/>
            <ac:inkMk id="89" creationId="{AEDC7691-54CE-4DA4-8A20-B442A8BAFE64}"/>
          </ac:inkMkLst>
        </pc:inkChg>
        <pc:inkChg chg="add mod">
          <ac:chgData name="Alonso Raúl Melgarejo Galván" userId="34f8e7f98b12fabf" providerId="LiveId" clId="{FD30FA29-A3C3-4DDE-A8CF-DA98DF169BBC}" dt="2020-06-04T01:45:28.202" v="1412"/>
          <ac:inkMkLst>
            <pc:docMk/>
            <pc:sldMk cId="161154821" sldId="297"/>
            <ac:inkMk id="90" creationId="{88DC7DF5-0D2F-4927-AB48-04A096B34B13}"/>
          </ac:inkMkLst>
        </pc:inkChg>
        <pc:inkChg chg="add mod">
          <ac:chgData name="Alonso Raúl Melgarejo Galván" userId="34f8e7f98b12fabf" providerId="LiveId" clId="{FD30FA29-A3C3-4DDE-A8CF-DA98DF169BBC}" dt="2020-06-04T01:45:28.202" v="1412"/>
          <ac:inkMkLst>
            <pc:docMk/>
            <pc:sldMk cId="161154821" sldId="297"/>
            <ac:inkMk id="91" creationId="{D2104BE8-E441-4228-9AD0-ACEB703828A5}"/>
          </ac:inkMkLst>
        </pc:inkChg>
        <pc:inkChg chg="add mod">
          <ac:chgData name="Alonso Raúl Melgarejo Galván" userId="34f8e7f98b12fabf" providerId="LiveId" clId="{FD30FA29-A3C3-4DDE-A8CF-DA98DF169BBC}" dt="2020-06-04T01:45:28.202" v="1412"/>
          <ac:inkMkLst>
            <pc:docMk/>
            <pc:sldMk cId="161154821" sldId="297"/>
            <ac:inkMk id="92" creationId="{472B8741-8A9B-49A3-B6A5-ACD6221E8BDC}"/>
          </ac:inkMkLst>
        </pc:inkChg>
        <pc:inkChg chg="add mod">
          <ac:chgData name="Alonso Raúl Melgarejo Galván" userId="34f8e7f98b12fabf" providerId="LiveId" clId="{FD30FA29-A3C3-4DDE-A8CF-DA98DF169BBC}" dt="2020-06-04T01:45:28.202" v="1412"/>
          <ac:inkMkLst>
            <pc:docMk/>
            <pc:sldMk cId="161154821" sldId="297"/>
            <ac:inkMk id="94" creationId="{31EC8F4F-B19C-45EC-B62B-09016128A5D2}"/>
          </ac:inkMkLst>
        </pc:inkChg>
        <pc:inkChg chg="add mod">
          <ac:chgData name="Alonso Raúl Melgarejo Galván" userId="34f8e7f98b12fabf" providerId="LiveId" clId="{FD30FA29-A3C3-4DDE-A8CF-DA98DF169BBC}" dt="2020-06-04T01:45:28.202" v="1412"/>
          <ac:inkMkLst>
            <pc:docMk/>
            <pc:sldMk cId="161154821" sldId="297"/>
            <ac:inkMk id="96" creationId="{E7BD4A8B-F814-42A6-8683-9F85E54B7836}"/>
          </ac:inkMkLst>
        </pc:inkChg>
      </pc:sldChg>
      <pc:sldChg chg="addSp delSp modSp mod">
        <pc:chgData name="Alonso Raúl Melgarejo Galván" userId="34f8e7f98b12fabf" providerId="LiveId" clId="{FD30FA29-A3C3-4DDE-A8CF-DA98DF169BBC}" dt="2020-06-04T01:46:50.120" v="1447"/>
        <pc:sldMkLst>
          <pc:docMk/>
          <pc:sldMk cId="1872933260" sldId="298"/>
        </pc:sldMkLst>
        <pc:grpChg chg="del mod">
          <ac:chgData name="Alonso Raúl Melgarejo Galván" userId="34f8e7f98b12fabf" providerId="LiveId" clId="{FD30FA29-A3C3-4DDE-A8CF-DA98DF169BBC}" dt="2020-06-04T01:45:44.665" v="1417"/>
          <ac:grpSpMkLst>
            <pc:docMk/>
            <pc:sldMk cId="1872933260" sldId="298"/>
            <ac:grpSpMk id="6" creationId="{E9369A10-AC1D-4BAD-90CE-F39BA4310A12}"/>
          </ac:grpSpMkLst>
        </pc:grpChg>
        <pc:grpChg chg="del mod">
          <ac:chgData name="Alonso Raúl Melgarejo Galván" userId="34f8e7f98b12fabf" providerId="LiveId" clId="{FD30FA29-A3C3-4DDE-A8CF-DA98DF169BBC}" dt="2020-06-04T01:45:48.409" v="1419"/>
          <ac:grpSpMkLst>
            <pc:docMk/>
            <pc:sldMk cId="1872933260" sldId="298"/>
            <ac:grpSpMk id="17" creationId="{464DE24A-2E8F-4DA3-9610-91164A3C99A7}"/>
          </ac:grpSpMkLst>
        </pc:grpChg>
        <pc:grpChg chg="del mod">
          <ac:chgData name="Alonso Raúl Melgarejo Galván" userId="34f8e7f98b12fabf" providerId="LiveId" clId="{FD30FA29-A3C3-4DDE-A8CF-DA98DF169BBC}" dt="2020-06-04T01:45:58.272" v="1428"/>
          <ac:grpSpMkLst>
            <pc:docMk/>
            <pc:sldMk cId="1872933260" sldId="298"/>
            <ac:grpSpMk id="19" creationId="{2DA95103-A796-4D87-99B8-2996BF0D40AD}"/>
          </ac:grpSpMkLst>
        </pc:grpChg>
        <pc:grpChg chg="del mod">
          <ac:chgData name="Alonso Raúl Melgarejo Galván" userId="34f8e7f98b12fabf" providerId="LiveId" clId="{FD30FA29-A3C3-4DDE-A8CF-DA98DF169BBC}" dt="2020-06-04T01:45:58.272" v="1428"/>
          <ac:grpSpMkLst>
            <pc:docMk/>
            <pc:sldMk cId="1872933260" sldId="298"/>
            <ac:grpSpMk id="26" creationId="{407207B2-565F-4DF7-9DD3-658814C95043}"/>
          </ac:grpSpMkLst>
        </pc:grpChg>
        <pc:grpChg chg="del mod">
          <ac:chgData name="Alonso Raúl Melgarejo Galván" userId="34f8e7f98b12fabf" providerId="LiveId" clId="{FD30FA29-A3C3-4DDE-A8CF-DA98DF169BBC}" dt="2020-06-04T01:46:06.612" v="1430"/>
          <ac:grpSpMkLst>
            <pc:docMk/>
            <pc:sldMk cId="1872933260" sldId="298"/>
            <ac:grpSpMk id="28" creationId="{DAC17167-BA45-476F-82FD-66A775DA11F2}"/>
          </ac:grpSpMkLst>
        </pc:grpChg>
        <pc:grpChg chg="del mod">
          <ac:chgData name="Alonso Raúl Melgarejo Galván" userId="34f8e7f98b12fabf" providerId="LiveId" clId="{FD30FA29-A3C3-4DDE-A8CF-DA98DF169BBC}" dt="2020-06-04T01:46:10.381" v="1434"/>
          <ac:grpSpMkLst>
            <pc:docMk/>
            <pc:sldMk cId="1872933260" sldId="298"/>
            <ac:grpSpMk id="30" creationId="{DF462A2E-E3B7-4EA2-8E40-FCAB92321AAD}"/>
          </ac:grpSpMkLst>
        </pc:grpChg>
        <pc:grpChg chg="del mod">
          <ac:chgData name="Alonso Raúl Melgarejo Galván" userId="34f8e7f98b12fabf" providerId="LiveId" clId="{FD30FA29-A3C3-4DDE-A8CF-DA98DF169BBC}" dt="2020-06-04T01:46:15.814" v="1437"/>
          <ac:grpSpMkLst>
            <pc:docMk/>
            <pc:sldMk cId="1872933260" sldId="298"/>
            <ac:grpSpMk id="34" creationId="{827EBC98-AA12-4D41-94D1-9D461ACE5884}"/>
          </ac:grpSpMkLst>
        </pc:grpChg>
        <pc:grpChg chg="mod">
          <ac:chgData name="Alonso Raúl Melgarejo Galván" userId="34f8e7f98b12fabf" providerId="LiveId" clId="{FD30FA29-A3C3-4DDE-A8CF-DA98DF169BBC}" dt="2020-06-04T01:46:15.814" v="1437"/>
          <ac:grpSpMkLst>
            <pc:docMk/>
            <pc:sldMk cId="1872933260" sldId="298"/>
            <ac:grpSpMk id="37" creationId="{C2329055-3373-4CE5-87AA-B3D9CAC6BF39}"/>
          </ac:grpSpMkLst>
        </pc:grpChg>
        <pc:grpChg chg="del mod">
          <ac:chgData name="Alonso Raúl Melgarejo Galván" userId="34f8e7f98b12fabf" providerId="LiveId" clId="{FD30FA29-A3C3-4DDE-A8CF-DA98DF169BBC}" dt="2020-06-04T01:46:50.120" v="1447"/>
          <ac:grpSpMkLst>
            <pc:docMk/>
            <pc:sldMk cId="1872933260" sldId="298"/>
            <ac:grpSpMk id="45" creationId="{56423CD9-F227-4959-BBB5-8F9B255B8853}"/>
          </ac:grpSpMkLst>
        </pc:grpChg>
        <pc:grpChg chg="mod">
          <ac:chgData name="Alonso Raúl Melgarejo Galván" userId="34f8e7f98b12fabf" providerId="LiveId" clId="{FD30FA29-A3C3-4DDE-A8CF-DA98DF169BBC}" dt="2020-06-04T01:46:50.120" v="1447"/>
          <ac:grpSpMkLst>
            <pc:docMk/>
            <pc:sldMk cId="1872933260" sldId="298"/>
            <ac:grpSpMk id="47" creationId="{C9478A23-D02B-4AB4-8D7F-FD3AD4DDE223}"/>
          </ac:grpSpMkLst>
        </pc:grpChg>
        <pc:inkChg chg="add mod">
          <ac:chgData name="Alonso Raúl Melgarejo Galván" userId="34f8e7f98b12fabf" providerId="LiveId" clId="{FD30FA29-A3C3-4DDE-A8CF-DA98DF169BBC}" dt="2020-06-04T01:46:15.814" v="1437"/>
          <ac:inkMkLst>
            <pc:docMk/>
            <pc:sldMk cId="1872933260" sldId="298"/>
            <ac:inkMk id="3" creationId="{4BF8BF57-0B8A-4542-B120-E596709D536B}"/>
          </ac:inkMkLst>
        </pc:inkChg>
        <pc:inkChg chg="add mod">
          <ac:chgData name="Alonso Raúl Melgarejo Galván" userId="34f8e7f98b12fabf" providerId="LiveId" clId="{FD30FA29-A3C3-4DDE-A8CF-DA98DF169BBC}" dt="2020-06-04T01:46:15.814" v="1437"/>
          <ac:inkMkLst>
            <pc:docMk/>
            <pc:sldMk cId="1872933260" sldId="298"/>
            <ac:inkMk id="5" creationId="{983F084B-0528-4E6D-AE02-DBCDA7764D68}"/>
          </ac:inkMkLst>
        </pc:inkChg>
        <pc:inkChg chg="add mod">
          <ac:chgData name="Alonso Raúl Melgarejo Galván" userId="34f8e7f98b12fabf" providerId="LiveId" clId="{FD30FA29-A3C3-4DDE-A8CF-DA98DF169BBC}" dt="2020-06-04T01:46:15.814" v="1437"/>
          <ac:inkMkLst>
            <pc:docMk/>
            <pc:sldMk cId="1872933260" sldId="298"/>
            <ac:inkMk id="13" creationId="{BEDEFF52-B9F8-4F7A-AB7E-73F69031F705}"/>
          </ac:inkMkLst>
        </pc:inkChg>
        <pc:inkChg chg="add mod">
          <ac:chgData name="Alonso Raúl Melgarejo Galván" userId="34f8e7f98b12fabf" providerId="LiveId" clId="{FD30FA29-A3C3-4DDE-A8CF-DA98DF169BBC}" dt="2020-06-04T01:45:58.272" v="1428"/>
          <ac:inkMkLst>
            <pc:docMk/>
            <pc:sldMk cId="1872933260" sldId="298"/>
            <ac:inkMk id="18" creationId="{C8948D4A-F859-4F68-BEC5-5B52CED50237}"/>
          </ac:inkMkLst>
        </pc:inkChg>
        <pc:inkChg chg="add mod">
          <ac:chgData name="Alonso Raúl Melgarejo Galván" userId="34f8e7f98b12fabf" providerId="LiveId" clId="{FD30FA29-A3C3-4DDE-A8CF-DA98DF169BBC}" dt="2020-06-04T01:46:15.814" v="1437"/>
          <ac:inkMkLst>
            <pc:docMk/>
            <pc:sldMk cId="1872933260" sldId="298"/>
            <ac:inkMk id="20" creationId="{D943FB68-674F-4FA2-B1F5-6A240279ACBB}"/>
          </ac:inkMkLst>
        </pc:inkChg>
        <pc:inkChg chg="add mod">
          <ac:chgData name="Alonso Raúl Melgarejo Galván" userId="34f8e7f98b12fabf" providerId="LiveId" clId="{FD30FA29-A3C3-4DDE-A8CF-DA98DF169BBC}" dt="2020-06-04T01:46:15.814" v="1437"/>
          <ac:inkMkLst>
            <pc:docMk/>
            <pc:sldMk cId="1872933260" sldId="298"/>
            <ac:inkMk id="21" creationId="{C95951A0-C39D-4BDA-AB37-A084C4E20428}"/>
          </ac:inkMkLst>
        </pc:inkChg>
        <pc:inkChg chg="add mod">
          <ac:chgData name="Alonso Raúl Melgarejo Galván" userId="34f8e7f98b12fabf" providerId="LiveId" clId="{FD30FA29-A3C3-4DDE-A8CF-DA98DF169BBC}" dt="2020-06-04T01:46:15.814" v="1437"/>
          <ac:inkMkLst>
            <pc:docMk/>
            <pc:sldMk cId="1872933260" sldId="298"/>
            <ac:inkMk id="22" creationId="{9DDA7E87-E327-4046-8EA2-796D61A11CEB}"/>
          </ac:inkMkLst>
        </pc:inkChg>
        <pc:inkChg chg="add mod">
          <ac:chgData name="Alonso Raúl Melgarejo Galván" userId="34f8e7f98b12fabf" providerId="LiveId" clId="{FD30FA29-A3C3-4DDE-A8CF-DA98DF169BBC}" dt="2020-06-04T01:46:15.814" v="1437"/>
          <ac:inkMkLst>
            <pc:docMk/>
            <pc:sldMk cId="1872933260" sldId="298"/>
            <ac:inkMk id="23" creationId="{D275010C-6818-4672-A7FD-4E1C77DBCFC5}"/>
          </ac:inkMkLst>
        </pc:inkChg>
        <pc:inkChg chg="add mod">
          <ac:chgData name="Alonso Raúl Melgarejo Galván" userId="34f8e7f98b12fabf" providerId="LiveId" clId="{FD30FA29-A3C3-4DDE-A8CF-DA98DF169BBC}" dt="2020-06-04T01:46:15.814" v="1437"/>
          <ac:inkMkLst>
            <pc:docMk/>
            <pc:sldMk cId="1872933260" sldId="298"/>
            <ac:inkMk id="24" creationId="{5B3B2120-3405-48E9-B64D-D3557653F12C}"/>
          </ac:inkMkLst>
        </pc:inkChg>
        <pc:inkChg chg="add mod">
          <ac:chgData name="Alonso Raúl Melgarejo Galván" userId="34f8e7f98b12fabf" providerId="LiveId" clId="{FD30FA29-A3C3-4DDE-A8CF-DA98DF169BBC}" dt="2020-06-04T01:46:15.814" v="1437"/>
          <ac:inkMkLst>
            <pc:docMk/>
            <pc:sldMk cId="1872933260" sldId="298"/>
            <ac:inkMk id="25" creationId="{ADAAEAD4-C730-484D-9BFD-E5473EA9BE19}"/>
          </ac:inkMkLst>
        </pc:inkChg>
        <pc:inkChg chg="add mod">
          <ac:chgData name="Alonso Raúl Melgarejo Galván" userId="34f8e7f98b12fabf" providerId="LiveId" clId="{FD30FA29-A3C3-4DDE-A8CF-DA98DF169BBC}" dt="2020-06-04T01:46:06.612" v="1430"/>
          <ac:inkMkLst>
            <pc:docMk/>
            <pc:sldMk cId="1872933260" sldId="298"/>
            <ac:inkMk id="27" creationId="{C531CB5A-B0C1-42B9-8C74-D5A746277B8A}"/>
          </ac:inkMkLst>
        </pc:inkChg>
        <pc:inkChg chg="add mod">
          <ac:chgData name="Alonso Raúl Melgarejo Galván" userId="34f8e7f98b12fabf" providerId="LiveId" clId="{FD30FA29-A3C3-4DDE-A8CF-DA98DF169BBC}" dt="2020-06-04T01:46:15.814" v="1437"/>
          <ac:inkMkLst>
            <pc:docMk/>
            <pc:sldMk cId="1872933260" sldId="298"/>
            <ac:inkMk id="29" creationId="{33A5608E-2287-4616-82F9-BF4AD4EFC73E}"/>
          </ac:inkMkLst>
        </pc:inkChg>
        <pc:inkChg chg="add mod">
          <ac:chgData name="Alonso Raúl Melgarejo Galván" userId="34f8e7f98b12fabf" providerId="LiveId" clId="{FD30FA29-A3C3-4DDE-A8CF-DA98DF169BBC}" dt="2020-06-04T01:46:15.814" v="1437"/>
          <ac:inkMkLst>
            <pc:docMk/>
            <pc:sldMk cId="1872933260" sldId="298"/>
            <ac:inkMk id="31" creationId="{3851D68C-3880-49CB-A8E7-4551017F9ADB}"/>
          </ac:inkMkLst>
        </pc:inkChg>
        <pc:inkChg chg="add mod">
          <ac:chgData name="Alonso Raúl Melgarejo Galván" userId="34f8e7f98b12fabf" providerId="LiveId" clId="{FD30FA29-A3C3-4DDE-A8CF-DA98DF169BBC}" dt="2020-06-04T01:46:15.814" v="1437"/>
          <ac:inkMkLst>
            <pc:docMk/>
            <pc:sldMk cId="1872933260" sldId="298"/>
            <ac:inkMk id="32" creationId="{E51AFAB7-D04D-4CBF-9A4B-95B555982CD3}"/>
          </ac:inkMkLst>
        </pc:inkChg>
        <pc:inkChg chg="add mod">
          <ac:chgData name="Alonso Raúl Melgarejo Galván" userId="34f8e7f98b12fabf" providerId="LiveId" clId="{FD30FA29-A3C3-4DDE-A8CF-DA98DF169BBC}" dt="2020-06-04T01:46:15.814" v="1437"/>
          <ac:inkMkLst>
            <pc:docMk/>
            <pc:sldMk cId="1872933260" sldId="298"/>
            <ac:inkMk id="33" creationId="{4084C6A9-D284-4D1B-B475-4F51261C4957}"/>
          </ac:inkMkLst>
        </pc:inkChg>
        <pc:inkChg chg="add mod">
          <ac:chgData name="Alonso Raúl Melgarejo Galván" userId="34f8e7f98b12fabf" providerId="LiveId" clId="{FD30FA29-A3C3-4DDE-A8CF-DA98DF169BBC}" dt="2020-06-04T01:46:15.814" v="1437"/>
          <ac:inkMkLst>
            <pc:docMk/>
            <pc:sldMk cId="1872933260" sldId="298"/>
            <ac:inkMk id="35" creationId="{28E4CC3D-F0C9-4FE9-8E3D-4BCF62920664}"/>
          </ac:inkMkLst>
        </pc:inkChg>
        <pc:inkChg chg="add mod">
          <ac:chgData name="Alonso Raúl Melgarejo Galván" userId="34f8e7f98b12fabf" providerId="LiveId" clId="{FD30FA29-A3C3-4DDE-A8CF-DA98DF169BBC}" dt="2020-06-04T01:46:15.814" v="1437"/>
          <ac:inkMkLst>
            <pc:docMk/>
            <pc:sldMk cId="1872933260" sldId="298"/>
            <ac:inkMk id="36" creationId="{07CF1632-8B92-4448-A6AA-6C5EDFF615DC}"/>
          </ac:inkMkLst>
        </pc:inkChg>
        <pc:inkChg chg="add">
          <ac:chgData name="Alonso Raúl Melgarejo Galván" userId="34f8e7f98b12fabf" providerId="LiveId" clId="{FD30FA29-A3C3-4DDE-A8CF-DA98DF169BBC}" dt="2020-06-04T01:46:18.648" v="1438" actId="9405"/>
          <ac:inkMkLst>
            <pc:docMk/>
            <pc:sldMk cId="1872933260" sldId="298"/>
            <ac:inkMk id="38" creationId="{3AA64190-E043-4249-B4D5-6CCF6BED3F79}"/>
          </ac:inkMkLst>
        </pc:inkChg>
        <pc:inkChg chg="add">
          <ac:chgData name="Alonso Raúl Melgarejo Galván" userId="34f8e7f98b12fabf" providerId="LiveId" clId="{FD30FA29-A3C3-4DDE-A8CF-DA98DF169BBC}" dt="2020-06-04T01:46:22.004" v="1439" actId="9405"/>
          <ac:inkMkLst>
            <pc:docMk/>
            <pc:sldMk cId="1872933260" sldId="298"/>
            <ac:inkMk id="39" creationId="{CDA1DB17-A26D-4ED3-81CE-69B61D4D914B}"/>
          </ac:inkMkLst>
        </pc:inkChg>
        <pc:inkChg chg="add">
          <ac:chgData name="Alonso Raúl Melgarejo Galván" userId="34f8e7f98b12fabf" providerId="LiveId" clId="{FD30FA29-A3C3-4DDE-A8CF-DA98DF169BBC}" dt="2020-06-04T01:46:27.084" v="1440" actId="9405"/>
          <ac:inkMkLst>
            <pc:docMk/>
            <pc:sldMk cId="1872933260" sldId="298"/>
            <ac:inkMk id="40" creationId="{DFD25CD4-FE1E-4773-9114-D11BCD75E4C7}"/>
          </ac:inkMkLst>
        </pc:inkChg>
        <pc:inkChg chg="add">
          <ac:chgData name="Alonso Raúl Melgarejo Galván" userId="34f8e7f98b12fabf" providerId="LiveId" clId="{FD30FA29-A3C3-4DDE-A8CF-DA98DF169BBC}" dt="2020-06-04T01:46:37.292" v="1441" actId="9405"/>
          <ac:inkMkLst>
            <pc:docMk/>
            <pc:sldMk cId="1872933260" sldId="298"/>
            <ac:inkMk id="41" creationId="{0948E32C-E043-426A-9F0F-FA11AC3D43DE}"/>
          </ac:inkMkLst>
        </pc:inkChg>
        <pc:inkChg chg="add mod">
          <ac:chgData name="Alonso Raúl Melgarejo Galván" userId="34f8e7f98b12fabf" providerId="LiveId" clId="{FD30FA29-A3C3-4DDE-A8CF-DA98DF169BBC}" dt="2020-06-04T01:46:50.120" v="1447"/>
          <ac:inkMkLst>
            <pc:docMk/>
            <pc:sldMk cId="1872933260" sldId="298"/>
            <ac:inkMk id="42" creationId="{A94B177D-D4C7-4E3C-80E1-6DFD04A0F5B2}"/>
          </ac:inkMkLst>
        </pc:inkChg>
        <pc:inkChg chg="add mod">
          <ac:chgData name="Alonso Raúl Melgarejo Galván" userId="34f8e7f98b12fabf" providerId="LiveId" clId="{FD30FA29-A3C3-4DDE-A8CF-DA98DF169BBC}" dt="2020-06-04T01:46:50.120" v="1447"/>
          <ac:inkMkLst>
            <pc:docMk/>
            <pc:sldMk cId="1872933260" sldId="298"/>
            <ac:inkMk id="43" creationId="{14CCC115-971D-40DE-B683-0D04EB524D7A}"/>
          </ac:inkMkLst>
        </pc:inkChg>
        <pc:inkChg chg="add mod">
          <ac:chgData name="Alonso Raúl Melgarejo Galván" userId="34f8e7f98b12fabf" providerId="LiveId" clId="{FD30FA29-A3C3-4DDE-A8CF-DA98DF169BBC}" dt="2020-06-04T01:46:50.120" v="1447"/>
          <ac:inkMkLst>
            <pc:docMk/>
            <pc:sldMk cId="1872933260" sldId="298"/>
            <ac:inkMk id="44" creationId="{FA6DF618-FED1-4E28-812F-031ADFBC3B18}"/>
          </ac:inkMkLst>
        </pc:inkChg>
        <pc:inkChg chg="add mod">
          <ac:chgData name="Alonso Raúl Melgarejo Galván" userId="34f8e7f98b12fabf" providerId="LiveId" clId="{FD30FA29-A3C3-4DDE-A8CF-DA98DF169BBC}" dt="2020-06-04T01:46:50.120" v="1447"/>
          <ac:inkMkLst>
            <pc:docMk/>
            <pc:sldMk cId="1872933260" sldId="298"/>
            <ac:inkMk id="46" creationId="{42205F17-4200-4C0E-B8AC-D051F0C31C15}"/>
          </ac:inkMkLst>
        </pc:inkChg>
      </pc:sldChg>
      <pc:sldChg chg="addSp delSp modSp mod">
        <pc:chgData name="Alonso Raúl Melgarejo Galván" userId="34f8e7f98b12fabf" providerId="LiveId" clId="{FD30FA29-A3C3-4DDE-A8CF-DA98DF169BBC}" dt="2020-06-04T01:47:24.066" v="1456"/>
        <pc:sldMkLst>
          <pc:docMk/>
          <pc:sldMk cId="66861868" sldId="299"/>
        </pc:sldMkLst>
        <pc:grpChg chg="del mod">
          <ac:chgData name="Alonso Raúl Melgarejo Galván" userId="34f8e7f98b12fabf" providerId="LiveId" clId="{FD30FA29-A3C3-4DDE-A8CF-DA98DF169BBC}" dt="2020-06-04T01:47:12.441" v="1453"/>
          <ac:grpSpMkLst>
            <pc:docMk/>
            <pc:sldMk cId="66861868" sldId="299"/>
            <ac:grpSpMk id="9" creationId="{C6478FC2-DF1F-425A-B6A2-01F62414F9B1}"/>
          </ac:grpSpMkLst>
        </pc:grpChg>
        <pc:grpChg chg="del mod">
          <ac:chgData name="Alonso Raúl Melgarejo Galván" userId="34f8e7f98b12fabf" providerId="LiveId" clId="{FD30FA29-A3C3-4DDE-A8CF-DA98DF169BBC}" dt="2020-06-04T01:47:24.066" v="1456"/>
          <ac:grpSpMkLst>
            <pc:docMk/>
            <pc:sldMk cId="66861868" sldId="299"/>
            <ac:grpSpMk id="11" creationId="{360C4005-4491-45FF-B6EB-C49B06F2BF10}"/>
          </ac:grpSpMkLst>
        </pc:grpChg>
        <pc:grpChg chg="mod">
          <ac:chgData name="Alonso Raúl Melgarejo Galván" userId="34f8e7f98b12fabf" providerId="LiveId" clId="{FD30FA29-A3C3-4DDE-A8CF-DA98DF169BBC}" dt="2020-06-04T01:47:24.066" v="1456"/>
          <ac:grpSpMkLst>
            <pc:docMk/>
            <pc:sldMk cId="66861868" sldId="299"/>
            <ac:grpSpMk id="15" creationId="{C92C9318-14C1-46A9-AA39-A75CC5ADB5EC}"/>
          </ac:grpSpMkLst>
        </pc:grpChg>
        <pc:inkChg chg="add mod">
          <ac:chgData name="Alonso Raúl Melgarejo Galván" userId="34f8e7f98b12fabf" providerId="LiveId" clId="{FD30FA29-A3C3-4DDE-A8CF-DA98DF169BBC}" dt="2020-06-04T01:47:24.066" v="1456"/>
          <ac:inkMkLst>
            <pc:docMk/>
            <pc:sldMk cId="66861868" sldId="299"/>
            <ac:inkMk id="3" creationId="{FAEC1B2B-9BF6-4445-8728-FC0B455C759A}"/>
          </ac:inkMkLst>
        </pc:inkChg>
        <pc:inkChg chg="add mod">
          <ac:chgData name="Alonso Raúl Melgarejo Galván" userId="34f8e7f98b12fabf" providerId="LiveId" clId="{FD30FA29-A3C3-4DDE-A8CF-DA98DF169BBC}" dt="2020-06-04T01:47:24.066" v="1456"/>
          <ac:inkMkLst>
            <pc:docMk/>
            <pc:sldMk cId="66861868" sldId="299"/>
            <ac:inkMk id="4" creationId="{20DC7DAC-77D7-4149-96EB-3EBEA18733A8}"/>
          </ac:inkMkLst>
        </pc:inkChg>
        <pc:inkChg chg="add mod">
          <ac:chgData name="Alonso Raúl Melgarejo Galván" userId="34f8e7f98b12fabf" providerId="LiveId" clId="{FD30FA29-A3C3-4DDE-A8CF-DA98DF169BBC}" dt="2020-06-04T01:47:24.066" v="1456"/>
          <ac:inkMkLst>
            <pc:docMk/>
            <pc:sldMk cId="66861868" sldId="299"/>
            <ac:inkMk id="5" creationId="{1F315FA7-D64C-4452-8C0F-8549BFF1BA66}"/>
          </ac:inkMkLst>
        </pc:inkChg>
        <pc:inkChg chg="add mod">
          <ac:chgData name="Alonso Raúl Melgarejo Galván" userId="34f8e7f98b12fabf" providerId="LiveId" clId="{FD30FA29-A3C3-4DDE-A8CF-DA98DF169BBC}" dt="2020-06-04T01:47:24.066" v="1456"/>
          <ac:inkMkLst>
            <pc:docMk/>
            <pc:sldMk cId="66861868" sldId="299"/>
            <ac:inkMk id="10" creationId="{807B8494-ECDD-4BCB-8D4A-2C0400E3CB4B}"/>
          </ac:inkMkLst>
        </pc:inkChg>
        <pc:inkChg chg="add mod">
          <ac:chgData name="Alonso Raúl Melgarejo Galván" userId="34f8e7f98b12fabf" providerId="LiveId" clId="{FD30FA29-A3C3-4DDE-A8CF-DA98DF169BBC}" dt="2020-06-04T01:47:24.066" v="1456"/>
          <ac:inkMkLst>
            <pc:docMk/>
            <pc:sldMk cId="66861868" sldId="299"/>
            <ac:inkMk id="13" creationId="{6E94CC4C-A264-442B-A758-817BA720FD26}"/>
          </ac:inkMkLst>
        </pc:inkChg>
        <pc:inkChg chg="add mod">
          <ac:chgData name="Alonso Raúl Melgarejo Galván" userId="34f8e7f98b12fabf" providerId="LiveId" clId="{FD30FA29-A3C3-4DDE-A8CF-DA98DF169BBC}" dt="2020-06-04T01:47:24.066" v="1456"/>
          <ac:inkMkLst>
            <pc:docMk/>
            <pc:sldMk cId="66861868" sldId="299"/>
            <ac:inkMk id="14" creationId="{7AF4DC9B-F7C6-48C9-BEB2-D8289B789584}"/>
          </ac:inkMkLst>
        </pc:inkChg>
      </pc:sldChg>
      <pc:sldChg chg="addSp delSp modSp mod">
        <pc:chgData name="Alonso Raúl Melgarejo Galván" userId="34f8e7f98b12fabf" providerId="LiveId" clId="{FD30FA29-A3C3-4DDE-A8CF-DA98DF169BBC}" dt="2020-06-04T01:49:03.645" v="1490"/>
        <pc:sldMkLst>
          <pc:docMk/>
          <pc:sldMk cId="159428123" sldId="300"/>
        </pc:sldMkLst>
        <pc:grpChg chg="del mod">
          <ac:chgData name="Alonso Raúl Melgarejo Galván" userId="34f8e7f98b12fabf" providerId="LiveId" clId="{FD30FA29-A3C3-4DDE-A8CF-DA98DF169BBC}" dt="2020-06-04T01:48:26.143" v="1478"/>
          <ac:grpSpMkLst>
            <pc:docMk/>
            <pc:sldMk cId="159428123" sldId="300"/>
            <ac:grpSpMk id="12" creationId="{7CBC0C73-9A80-463B-971B-4BF5C72F2C39}"/>
          </ac:grpSpMkLst>
        </pc:grpChg>
        <pc:grpChg chg="del mod">
          <ac:chgData name="Alonso Raúl Melgarejo Galván" userId="34f8e7f98b12fabf" providerId="LiveId" clId="{FD30FA29-A3C3-4DDE-A8CF-DA98DF169BBC}" dt="2020-06-04T01:48:14.834" v="1474"/>
          <ac:grpSpMkLst>
            <pc:docMk/>
            <pc:sldMk cId="159428123" sldId="300"/>
            <ac:grpSpMk id="23" creationId="{C0B9BCF7-F313-4DDB-B365-54C9D762D06D}"/>
          </ac:grpSpMkLst>
        </pc:grpChg>
        <pc:grpChg chg="del mod">
          <ac:chgData name="Alonso Raúl Melgarejo Galván" userId="34f8e7f98b12fabf" providerId="LiveId" clId="{FD30FA29-A3C3-4DDE-A8CF-DA98DF169BBC}" dt="2020-06-04T01:48:26.143" v="1478"/>
          <ac:grpSpMkLst>
            <pc:docMk/>
            <pc:sldMk cId="159428123" sldId="300"/>
            <ac:grpSpMk id="25" creationId="{BEA93157-74D3-4B30-B4DB-D343B22EBB2F}"/>
          </ac:grpSpMkLst>
        </pc:grpChg>
        <pc:grpChg chg="del mod">
          <ac:chgData name="Alonso Raúl Melgarejo Galván" userId="34f8e7f98b12fabf" providerId="LiveId" clId="{FD30FA29-A3C3-4DDE-A8CF-DA98DF169BBC}" dt="2020-06-04T01:48:34.873" v="1482"/>
          <ac:grpSpMkLst>
            <pc:docMk/>
            <pc:sldMk cId="159428123" sldId="300"/>
            <ac:grpSpMk id="29" creationId="{4EE050CE-61B1-418E-B8B3-57300260D0AC}"/>
          </ac:grpSpMkLst>
        </pc:grpChg>
        <pc:grpChg chg="del mod">
          <ac:chgData name="Alonso Raúl Melgarejo Galván" userId="34f8e7f98b12fabf" providerId="LiveId" clId="{FD30FA29-A3C3-4DDE-A8CF-DA98DF169BBC}" dt="2020-06-04T01:48:46.989" v="1487"/>
          <ac:grpSpMkLst>
            <pc:docMk/>
            <pc:sldMk cId="159428123" sldId="300"/>
            <ac:grpSpMk id="33" creationId="{A13A3E13-D41A-4C0C-9D0D-25F690601AFD}"/>
          </ac:grpSpMkLst>
        </pc:grpChg>
        <pc:grpChg chg="del mod">
          <ac:chgData name="Alonso Raúl Melgarejo Galván" userId="34f8e7f98b12fabf" providerId="LiveId" clId="{FD30FA29-A3C3-4DDE-A8CF-DA98DF169BBC}" dt="2020-06-04T01:48:46.989" v="1487"/>
          <ac:grpSpMkLst>
            <pc:docMk/>
            <pc:sldMk cId="159428123" sldId="300"/>
            <ac:grpSpMk id="36" creationId="{654B27A3-AE97-4765-8832-A2ACDC9D4F81}"/>
          </ac:grpSpMkLst>
        </pc:grpChg>
        <pc:grpChg chg="del mod">
          <ac:chgData name="Alonso Raúl Melgarejo Galván" userId="34f8e7f98b12fabf" providerId="LiveId" clId="{FD30FA29-A3C3-4DDE-A8CF-DA98DF169BBC}" dt="2020-06-04T01:49:03.645" v="1490"/>
          <ac:grpSpMkLst>
            <pc:docMk/>
            <pc:sldMk cId="159428123" sldId="300"/>
            <ac:grpSpMk id="38" creationId="{D9CE8E36-918D-4CA8-9784-62C3DEB99834}"/>
          </ac:grpSpMkLst>
        </pc:grpChg>
        <pc:grpChg chg="mod">
          <ac:chgData name="Alonso Raúl Melgarejo Galván" userId="34f8e7f98b12fabf" providerId="LiveId" clId="{FD30FA29-A3C3-4DDE-A8CF-DA98DF169BBC}" dt="2020-06-04T01:49:03.645" v="1490"/>
          <ac:grpSpMkLst>
            <pc:docMk/>
            <pc:sldMk cId="159428123" sldId="300"/>
            <ac:grpSpMk id="41" creationId="{1EC6F033-2AA7-4D05-81D1-B62B99B94400}"/>
          </ac:grpSpMkLst>
        </pc:grpChg>
        <pc:inkChg chg="add">
          <ac:chgData name="Alonso Raúl Melgarejo Galván" userId="34f8e7f98b12fabf" providerId="LiveId" clId="{FD30FA29-A3C3-4DDE-A8CF-DA98DF169BBC}" dt="2020-06-04T01:47:44.636" v="1457" actId="9405"/>
          <ac:inkMkLst>
            <pc:docMk/>
            <pc:sldMk cId="159428123" sldId="300"/>
            <ac:inkMk id="3" creationId="{B21A70C1-CAFF-4F73-A83D-CA2A26FFBB6F}"/>
          </ac:inkMkLst>
        </pc:inkChg>
        <pc:inkChg chg="add">
          <ac:chgData name="Alonso Raúl Melgarejo Galván" userId="34f8e7f98b12fabf" providerId="LiveId" clId="{FD30FA29-A3C3-4DDE-A8CF-DA98DF169BBC}" dt="2020-06-04T01:47:45.765" v="1458" actId="9405"/>
          <ac:inkMkLst>
            <pc:docMk/>
            <pc:sldMk cId="159428123" sldId="300"/>
            <ac:inkMk id="4" creationId="{5785F2F8-2DDC-46E8-A2BD-27FC3AEBC0DB}"/>
          </ac:inkMkLst>
        </pc:inkChg>
        <pc:inkChg chg="add mod">
          <ac:chgData name="Alonso Raúl Melgarejo Galván" userId="34f8e7f98b12fabf" providerId="LiveId" clId="{FD30FA29-A3C3-4DDE-A8CF-DA98DF169BBC}" dt="2020-06-04T01:49:03.645" v="1490"/>
          <ac:inkMkLst>
            <pc:docMk/>
            <pc:sldMk cId="159428123" sldId="300"/>
            <ac:inkMk id="5" creationId="{654BDBEE-9EE7-4FC9-BAD2-0A3855624FC2}"/>
          </ac:inkMkLst>
        </pc:inkChg>
        <pc:inkChg chg="add mod">
          <ac:chgData name="Alonso Raúl Melgarejo Galván" userId="34f8e7f98b12fabf" providerId="LiveId" clId="{FD30FA29-A3C3-4DDE-A8CF-DA98DF169BBC}" dt="2020-06-04T01:49:03.645" v="1490"/>
          <ac:inkMkLst>
            <pc:docMk/>
            <pc:sldMk cId="159428123" sldId="300"/>
            <ac:inkMk id="6" creationId="{D0DB3AEC-8B14-4BD8-8873-400DC36486C1}"/>
          </ac:inkMkLst>
        </pc:inkChg>
        <pc:inkChg chg="add">
          <ac:chgData name="Alonso Raúl Melgarejo Galván" userId="34f8e7f98b12fabf" providerId="LiveId" clId="{FD30FA29-A3C3-4DDE-A8CF-DA98DF169BBC}" dt="2020-06-04T01:47:57.082" v="1462" actId="9405"/>
          <ac:inkMkLst>
            <pc:docMk/>
            <pc:sldMk cId="159428123" sldId="300"/>
            <ac:inkMk id="13" creationId="{C728DF8A-C1DB-4843-9230-0FCA0FC17AD4}"/>
          </ac:inkMkLst>
        </pc:inkChg>
        <pc:inkChg chg="add mod">
          <ac:chgData name="Alonso Raúl Melgarejo Galván" userId="34f8e7f98b12fabf" providerId="LiveId" clId="{FD30FA29-A3C3-4DDE-A8CF-DA98DF169BBC}" dt="2020-06-04T01:49:03.645" v="1490"/>
          <ac:inkMkLst>
            <pc:docMk/>
            <pc:sldMk cId="159428123" sldId="300"/>
            <ac:inkMk id="14" creationId="{9E13D04B-0266-44EF-962E-748ED312FB82}"/>
          </ac:inkMkLst>
        </pc:inkChg>
        <pc:inkChg chg="add mod">
          <ac:chgData name="Alonso Raúl Melgarejo Galván" userId="34f8e7f98b12fabf" providerId="LiveId" clId="{FD30FA29-A3C3-4DDE-A8CF-DA98DF169BBC}" dt="2020-06-04T01:49:03.645" v="1490"/>
          <ac:inkMkLst>
            <pc:docMk/>
            <pc:sldMk cId="159428123" sldId="300"/>
            <ac:inkMk id="15" creationId="{D3DEA59D-500D-45D7-A268-BCE31E8C39CE}"/>
          </ac:inkMkLst>
        </pc:inkChg>
        <pc:inkChg chg="add mod">
          <ac:chgData name="Alonso Raúl Melgarejo Galván" userId="34f8e7f98b12fabf" providerId="LiveId" clId="{FD30FA29-A3C3-4DDE-A8CF-DA98DF169BBC}" dt="2020-06-04T01:49:03.645" v="1490"/>
          <ac:inkMkLst>
            <pc:docMk/>
            <pc:sldMk cId="159428123" sldId="300"/>
            <ac:inkMk id="16" creationId="{2B209E0A-444E-4DBB-8307-E22DADF49C58}"/>
          </ac:inkMkLst>
        </pc:inkChg>
        <pc:inkChg chg="add mod">
          <ac:chgData name="Alonso Raúl Melgarejo Galván" userId="34f8e7f98b12fabf" providerId="LiveId" clId="{FD30FA29-A3C3-4DDE-A8CF-DA98DF169BBC}" dt="2020-06-04T01:49:03.645" v="1490"/>
          <ac:inkMkLst>
            <pc:docMk/>
            <pc:sldMk cId="159428123" sldId="300"/>
            <ac:inkMk id="17" creationId="{261F8E96-C813-45AD-B22B-F88EB5899E8B}"/>
          </ac:inkMkLst>
        </pc:inkChg>
        <pc:inkChg chg="add mod">
          <ac:chgData name="Alonso Raúl Melgarejo Galván" userId="34f8e7f98b12fabf" providerId="LiveId" clId="{FD30FA29-A3C3-4DDE-A8CF-DA98DF169BBC}" dt="2020-06-04T01:49:03.645" v="1490"/>
          <ac:inkMkLst>
            <pc:docMk/>
            <pc:sldMk cId="159428123" sldId="300"/>
            <ac:inkMk id="18" creationId="{46AF08DD-8BBA-4090-8D84-12869AB02B1B}"/>
          </ac:inkMkLst>
        </pc:inkChg>
        <pc:inkChg chg="add mod">
          <ac:chgData name="Alonso Raúl Melgarejo Galván" userId="34f8e7f98b12fabf" providerId="LiveId" clId="{FD30FA29-A3C3-4DDE-A8CF-DA98DF169BBC}" dt="2020-06-04T01:49:03.645" v="1490"/>
          <ac:inkMkLst>
            <pc:docMk/>
            <pc:sldMk cId="159428123" sldId="300"/>
            <ac:inkMk id="19" creationId="{D9BB932F-102B-41B3-876D-6F1260392EC5}"/>
          </ac:inkMkLst>
        </pc:inkChg>
        <pc:inkChg chg="add mod">
          <ac:chgData name="Alonso Raúl Melgarejo Galván" userId="34f8e7f98b12fabf" providerId="LiveId" clId="{FD30FA29-A3C3-4DDE-A8CF-DA98DF169BBC}" dt="2020-06-04T01:49:03.645" v="1490"/>
          <ac:inkMkLst>
            <pc:docMk/>
            <pc:sldMk cId="159428123" sldId="300"/>
            <ac:inkMk id="20" creationId="{F3178448-E79C-4D8B-A94F-2ECAD6014649}"/>
          </ac:inkMkLst>
        </pc:inkChg>
        <pc:inkChg chg="add mod">
          <ac:chgData name="Alonso Raúl Melgarejo Galván" userId="34f8e7f98b12fabf" providerId="LiveId" clId="{FD30FA29-A3C3-4DDE-A8CF-DA98DF169BBC}" dt="2020-06-04T01:49:03.645" v="1490"/>
          <ac:inkMkLst>
            <pc:docMk/>
            <pc:sldMk cId="159428123" sldId="300"/>
            <ac:inkMk id="21" creationId="{6DFAB5C8-D855-4BE8-B73D-FD8CE703F877}"/>
          </ac:inkMkLst>
        </pc:inkChg>
        <pc:inkChg chg="add mod">
          <ac:chgData name="Alonso Raúl Melgarejo Galván" userId="34f8e7f98b12fabf" providerId="LiveId" clId="{FD30FA29-A3C3-4DDE-A8CF-DA98DF169BBC}" dt="2020-06-04T01:49:03.645" v="1490"/>
          <ac:inkMkLst>
            <pc:docMk/>
            <pc:sldMk cId="159428123" sldId="300"/>
            <ac:inkMk id="22" creationId="{111DFFB0-2654-422A-B21C-9995E6A5D61B}"/>
          </ac:inkMkLst>
        </pc:inkChg>
        <pc:inkChg chg="add mod">
          <ac:chgData name="Alonso Raúl Melgarejo Galván" userId="34f8e7f98b12fabf" providerId="LiveId" clId="{FD30FA29-A3C3-4DDE-A8CF-DA98DF169BBC}" dt="2020-06-04T01:49:03.645" v="1490"/>
          <ac:inkMkLst>
            <pc:docMk/>
            <pc:sldMk cId="159428123" sldId="300"/>
            <ac:inkMk id="24" creationId="{800A6651-20E8-4720-A0D0-23B5A91DA79C}"/>
          </ac:inkMkLst>
        </pc:inkChg>
        <pc:inkChg chg="add mod">
          <ac:chgData name="Alonso Raúl Melgarejo Galván" userId="34f8e7f98b12fabf" providerId="LiveId" clId="{FD30FA29-A3C3-4DDE-A8CF-DA98DF169BBC}" dt="2020-06-04T01:49:03.645" v="1490"/>
          <ac:inkMkLst>
            <pc:docMk/>
            <pc:sldMk cId="159428123" sldId="300"/>
            <ac:inkMk id="26" creationId="{AE366433-DEF4-4488-BBAD-2C3758DE955F}"/>
          </ac:inkMkLst>
        </pc:inkChg>
        <pc:inkChg chg="add mod">
          <ac:chgData name="Alonso Raúl Melgarejo Galván" userId="34f8e7f98b12fabf" providerId="LiveId" clId="{FD30FA29-A3C3-4DDE-A8CF-DA98DF169BBC}" dt="2020-06-04T01:49:03.645" v="1490"/>
          <ac:inkMkLst>
            <pc:docMk/>
            <pc:sldMk cId="159428123" sldId="300"/>
            <ac:inkMk id="27" creationId="{DA0BBCAD-B3B5-44CE-A83C-02C0D35BC8F8}"/>
          </ac:inkMkLst>
        </pc:inkChg>
        <pc:inkChg chg="add mod">
          <ac:chgData name="Alonso Raúl Melgarejo Galván" userId="34f8e7f98b12fabf" providerId="LiveId" clId="{FD30FA29-A3C3-4DDE-A8CF-DA98DF169BBC}" dt="2020-06-04T01:49:03.645" v="1490"/>
          <ac:inkMkLst>
            <pc:docMk/>
            <pc:sldMk cId="159428123" sldId="300"/>
            <ac:inkMk id="28" creationId="{C0E74198-A13D-4D69-9139-57910AB5D574}"/>
          </ac:inkMkLst>
        </pc:inkChg>
        <pc:inkChg chg="add mod">
          <ac:chgData name="Alonso Raúl Melgarejo Galván" userId="34f8e7f98b12fabf" providerId="LiveId" clId="{FD30FA29-A3C3-4DDE-A8CF-DA98DF169BBC}" dt="2020-06-04T01:49:03.645" v="1490"/>
          <ac:inkMkLst>
            <pc:docMk/>
            <pc:sldMk cId="159428123" sldId="300"/>
            <ac:inkMk id="30" creationId="{F1C6549D-58F2-401C-8F1C-195C6A26CA23}"/>
          </ac:inkMkLst>
        </pc:inkChg>
        <pc:inkChg chg="add mod">
          <ac:chgData name="Alonso Raúl Melgarejo Galván" userId="34f8e7f98b12fabf" providerId="LiveId" clId="{FD30FA29-A3C3-4DDE-A8CF-DA98DF169BBC}" dt="2020-06-04T01:49:03.645" v="1490"/>
          <ac:inkMkLst>
            <pc:docMk/>
            <pc:sldMk cId="159428123" sldId="300"/>
            <ac:inkMk id="31" creationId="{DCE7719D-21DE-4684-92FB-52FDEDA0E2B1}"/>
          </ac:inkMkLst>
        </pc:inkChg>
        <pc:inkChg chg="add mod">
          <ac:chgData name="Alonso Raúl Melgarejo Galván" userId="34f8e7f98b12fabf" providerId="LiveId" clId="{FD30FA29-A3C3-4DDE-A8CF-DA98DF169BBC}" dt="2020-06-04T01:49:03.645" v="1490"/>
          <ac:inkMkLst>
            <pc:docMk/>
            <pc:sldMk cId="159428123" sldId="300"/>
            <ac:inkMk id="32" creationId="{A6A25A3B-9CE3-44B2-98D4-1B180B7FF84D}"/>
          </ac:inkMkLst>
        </pc:inkChg>
        <pc:inkChg chg="add mod">
          <ac:chgData name="Alonso Raúl Melgarejo Galván" userId="34f8e7f98b12fabf" providerId="LiveId" clId="{FD30FA29-A3C3-4DDE-A8CF-DA98DF169BBC}" dt="2020-06-04T01:49:03.645" v="1490"/>
          <ac:inkMkLst>
            <pc:docMk/>
            <pc:sldMk cId="159428123" sldId="300"/>
            <ac:inkMk id="34" creationId="{61E9C0DB-5D29-4F42-91BE-5987BE898C20}"/>
          </ac:inkMkLst>
        </pc:inkChg>
        <pc:inkChg chg="add mod">
          <ac:chgData name="Alonso Raúl Melgarejo Galván" userId="34f8e7f98b12fabf" providerId="LiveId" clId="{FD30FA29-A3C3-4DDE-A8CF-DA98DF169BBC}" dt="2020-06-04T01:49:03.645" v="1490"/>
          <ac:inkMkLst>
            <pc:docMk/>
            <pc:sldMk cId="159428123" sldId="300"/>
            <ac:inkMk id="35" creationId="{A7CEB23A-75AF-4D20-931A-E17A6620ADB2}"/>
          </ac:inkMkLst>
        </pc:inkChg>
        <pc:inkChg chg="add mod">
          <ac:chgData name="Alonso Raúl Melgarejo Galván" userId="34f8e7f98b12fabf" providerId="LiveId" clId="{FD30FA29-A3C3-4DDE-A8CF-DA98DF169BBC}" dt="2020-06-04T01:49:03.645" v="1490"/>
          <ac:inkMkLst>
            <pc:docMk/>
            <pc:sldMk cId="159428123" sldId="300"/>
            <ac:inkMk id="37" creationId="{8FB2826A-470B-442E-BAF8-8A43B6AB3BA4}"/>
          </ac:inkMkLst>
        </pc:inkChg>
        <pc:inkChg chg="add mod">
          <ac:chgData name="Alonso Raúl Melgarejo Galván" userId="34f8e7f98b12fabf" providerId="LiveId" clId="{FD30FA29-A3C3-4DDE-A8CF-DA98DF169BBC}" dt="2020-06-04T01:49:03.645" v="1490"/>
          <ac:inkMkLst>
            <pc:docMk/>
            <pc:sldMk cId="159428123" sldId="300"/>
            <ac:inkMk id="39" creationId="{19E33A22-B6AE-451B-8890-99E4C874D9DF}"/>
          </ac:inkMkLst>
        </pc:inkChg>
        <pc:inkChg chg="add mod">
          <ac:chgData name="Alonso Raúl Melgarejo Galván" userId="34f8e7f98b12fabf" providerId="LiveId" clId="{FD30FA29-A3C3-4DDE-A8CF-DA98DF169BBC}" dt="2020-06-04T01:49:03.645" v="1490"/>
          <ac:inkMkLst>
            <pc:docMk/>
            <pc:sldMk cId="159428123" sldId="300"/>
            <ac:inkMk id="40" creationId="{9CCD7AFD-2433-4135-BCC8-BA42250583E6}"/>
          </ac:inkMkLst>
        </pc:inkChg>
      </pc:sldChg>
      <pc:sldChg chg="addSp delSp modSp mod">
        <pc:chgData name="Alonso Raúl Melgarejo Galván" userId="34f8e7f98b12fabf" providerId="LiveId" clId="{FD30FA29-A3C3-4DDE-A8CF-DA98DF169BBC}" dt="2020-06-04T02:00:23.180" v="1831"/>
        <pc:sldMkLst>
          <pc:docMk/>
          <pc:sldMk cId="581135799" sldId="301"/>
        </pc:sldMkLst>
        <pc:grpChg chg="del mod">
          <ac:chgData name="Alonso Raúl Melgarejo Galván" userId="34f8e7f98b12fabf" providerId="LiveId" clId="{FD30FA29-A3C3-4DDE-A8CF-DA98DF169BBC}" dt="2020-06-04T01:57:10.566" v="1718"/>
          <ac:grpSpMkLst>
            <pc:docMk/>
            <pc:sldMk cId="581135799" sldId="301"/>
            <ac:grpSpMk id="15" creationId="{6DF8ED60-F4BF-4436-82E8-8F0D24E90049}"/>
          </ac:grpSpMkLst>
        </pc:grpChg>
        <pc:grpChg chg="del mod">
          <ac:chgData name="Alonso Raúl Melgarejo Galván" userId="34f8e7f98b12fabf" providerId="LiveId" clId="{FD30FA29-A3C3-4DDE-A8CF-DA98DF169BBC}" dt="2020-06-04T01:57:24.221" v="1724"/>
          <ac:grpSpMkLst>
            <pc:docMk/>
            <pc:sldMk cId="581135799" sldId="301"/>
            <ac:grpSpMk id="18" creationId="{8260DB9E-5198-46CB-8BC1-C98591880630}"/>
          </ac:grpSpMkLst>
        </pc:grpChg>
        <pc:grpChg chg="del mod">
          <ac:chgData name="Alonso Raúl Melgarejo Galván" userId="34f8e7f98b12fabf" providerId="LiveId" clId="{FD30FA29-A3C3-4DDE-A8CF-DA98DF169BBC}" dt="2020-06-04T01:57:24.221" v="1724"/>
          <ac:grpSpMkLst>
            <pc:docMk/>
            <pc:sldMk cId="581135799" sldId="301"/>
            <ac:grpSpMk id="81" creationId="{55A01BF8-8136-488A-AA96-1E431FEB12E4}"/>
          </ac:grpSpMkLst>
        </pc:grpChg>
        <pc:grpChg chg="del mod">
          <ac:chgData name="Alonso Raúl Melgarejo Galván" userId="34f8e7f98b12fabf" providerId="LiveId" clId="{FD30FA29-A3C3-4DDE-A8CF-DA98DF169BBC}" dt="2020-06-04T01:57:17.392" v="1720"/>
          <ac:grpSpMkLst>
            <pc:docMk/>
            <pc:sldMk cId="581135799" sldId="301"/>
            <ac:grpSpMk id="84" creationId="{94F0FEB0-4DAC-48D4-9DE2-D4326606858D}"/>
          </ac:grpSpMkLst>
        </pc:grpChg>
        <pc:grpChg chg="del mod">
          <ac:chgData name="Alonso Raúl Melgarejo Galván" userId="34f8e7f98b12fabf" providerId="LiveId" clId="{FD30FA29-A3C3-4DDE-A8CF-DA98DF169BBC}" dt="2020-06-04T01:57:24.221" v="1724"/>
          <ac:grpSpMkLst>
            <pc:docMk/>
            <pc:sldMk cId="581135799" sldId="301"/>
            <ac:grpSpMk id="86" creationId="{A23D0E05-4241-4901-8E19-1AACAF261317}"/>
          </ac:grpSpMkLst>
        </pc:grpChg>
        <pc:grpChg chg="del mod">
          <ac:chgData name="Alonso Raúl Melgarejo Galván" userId="34f8e7f98b12fabf" providerId="LiveId" clId="{FD30FA29-A3C3-4DDE-A8CF-DA98DF169BBC}" dt="2020-06-04T01:58:17.656" v="1739"/>
          <ac:grpSpMkLst>
            <pc:docMk/>
            <pc:sldMk cId="581135799" sldId="301"/>
            <ac:grpSpMk id="90" creationId="{B271E9FF-52DA-45EC-974C-0DF01C173D07}"/>
          </ac:grpSpMkLst>
        </pc:grpChg>
        <pc:grpChg chg="del mod">
          <ac:chgData name="Alonso Raúl Melgarejo Galván" userId="34f8e7f98b12fabf" providerId="LiveId" clId="{FD30FA29-A3C3-4DDE-A8CF-DA98DF169BBC}" dt="2020-06-04T01:57:35.392" v="1732"/>
          <ac:grpSpMkLst>
            <pc:docMk/>
            <pc:sldMk cId="581135799" sldId="301"/>
            <ac:grpSpMk id="91" creationId="{A6145E5F-8ACF-4AA1-A10F-117596C9D39F}"/>
          </ac:grpSpMkLst>
        </pc:grpChg>
        <pc:grpChg chg="del mod">
          <ac:chgData name="Alonso Raúl Melgarejo Galván" userId="34f8e7f98b12fabf" providerId="LiveId" clId="{FD30FA29-A3C3-4DDE-A8CF-DA98DF169BBC}" dt="2020-06-04T01:57:53.521" v="1736"/>
          <ac:grpSpMkLst>
            <pc:docMk/>
            <pc:sldMk cId="581135799" sldId="301"/>
            <ac:grpSpMk id="99" creationId="{27FB6473-95EE-4356-901D-B291A20FDA9E}"/>
          </ac:grpSpMkLst>
        </pc:grpChg>
        <pc:grpChg chg="del mod">
          <ac:chgData name="Alonso Raúl Melgarejo Galván" userId="34f8e7f98b12fabf" providerId="LiveId" clId="{FD30FA29-A3C3-4DDE-A8CF-DA98DF169BBC}" dt="2020-06-04T01:58:17.656" v="1739"/>
          <ac:grpSpMkLst>
            <pc:docMk/>
            <pc:sldMk cId="581135799" sldId="301"/>
            <ac:grpSpMk id="103" creationId="{5533E3E1-FCCF-4A0B-AF7D-592478671D60}"/>
          </ac:grpSpMkLst>
        </pc:grpChg>
        <pc:grpChg chg="del mod">
          <ac:chgData name="Alonso Raúl Melgarejo Galván" userId="34f8e7f98b12fabf" providerId="LiveId" clId="{FD30FA29-A3C3-4DDE-A8CF-DA98DF169BBC}" dt="2020-06-04T01:58:18.667" v="1741"/>
          <ac:grpSpMkLst>
            <pc:docMk/>
            <pc:sldMk cId="581135799" sldId="301"/>
            <ac:grpSpMk id="106" creationId="{3D2DAC27-3D23-481E-877A-83EC792C79D1}"/>
          </ac:grpSpMkLst>
        </pc:grpChg>
        <pc:grpChg chg="del mod">
          <ac:chgData name="Alonso Raúl Melgarejo Galván" userId="34f8e7f98b12fabf" providerId="LiveId" clId="{FD30FA29-A3C3-4DDE-A8CF-DA98DF169BBC}" dt="2020-06-04T01:58:21.527" v="1743"/>
          <ac:grpSpMkLst>
            <pc:docMk/>
            <pc:sldMk cId="581135799" sldId="301"/>
            <ac:grpSpMk id="108" creationId="{0F9811B7-2BC8-4108-B661-E1842B8EB7D5}"/>
          </ac:grpSpMkLst>
        </pc:grpChg>
        <pc:grpChg chg="del mod">
          <ac:chgData name="Alonso Raúl Melgarejo Galván" userId="34f8e7f98b12fabf" providerId="LiveId" clId="{FD30FA29-A3C3-4DDE-A8CF-DA98DF169BBC}" dt="2020-06-04T01:58:23.898" v="1746"/>
          <ac:grpSpMkLst>
            <pc:docMk/>
            <pc:sldMk cId="581135799" sldId="301"/>
            <ac:grpSpMk id="110" creationId="{9851102C-CC44-4BB9-AEEE-B55673C42B83}"/>
          </ac:grpSpMkLst>
        </pc:grpChg>
        <pc:grpChg chg="del mod">
          <ac:chgData name="Alonso Raúl Melgarejo Galván" userId="34f8e7f98b12fabf" providerId="LiveId" clId="{FD30FA29-A3C3-4DDE-A8CF-DA98DF169BBC}" dt="2020-06-04T01:58:25.325" v="1748"/>
          <ac:grpSpMkLst>
            <pc:docMk/>
            <pc:sldMk cId="581135799" sldId="301"/>
            <ac:grpSpMk id="113" creationId="{51319831-A1F7-42AD-AAAF-C682E8179E50}"/>
          </ac:grpSpMkLst>
        </pc:grpChg>
        <pc:grpChg chg="del mod">
          <ac:chgData name="Alonso Raúl Melgarejo Galván" userId="34f8e7f98b12fabf" providerId="LiveId" clId="{FD30FA29-A3C3-4DDE-A8CF-DA98DF169BBC}" dt="2020-06-04T01:58:37.901" v="1761"/>
          <ac:grpSpMkLst>
            <pc:docMk/>
            <pc:sldMk cId="581135799" sldId="301"/>
            <ac:grpSpMk id="115" creationId="{A081B479-0917-47E9-A4BA-F2D911DE3A53}"/>
          </ac:grpSpMkLst>
        </pc:grpChg>
        <pc:grpChg chg="del mod">
          <ac:chgData name="Alonso Raúl Melgarejo Galván" userId="34f8e7f98b12fabf" providerId="LiveId" clId="{FD30FA29-A3C3-4DDE-A8CF-DA98DF169BBC}" dt="2020-06-04T01:58:51.468" v="1772"/>
          <ac:grpSpMkLst>
            <pc:docMk/>
            <pc:sldMk cId="581135799" sldId="301"/>
            <ac:grpSpMk id="125" creationId="{5A1DF0F3-0837-4D89-B1B8-6EF4607A5507}"/>
          </ac:grpSpMkLst>
        </pc:grpChg>
        <pc:grpChg chg="del mod">
          <ac:chgData name="Alonso Raúl Melgarejo Galván" userId="34f8e7f98b12fabf" providerId="LiveId" clId="{FD30FA29-A3C3-4DDE-A8CF-DA98DF169BBC}" dt="2020-06-04T01:58:40.992" v="1763"/>
          <ac:grpSpMkLst>
            <pc:docMk/>
            <pc:sldMk cId="581135799" sldId="301"/>
            <ac:grpSpMk id="128" creationId="{FFDFA1CD-8C9F-44AD-A8AD-F17E75E9E486}"/>
          </ac:grpSpMkLst>
        </pc:grpChg>
        <pc:grpChg chg="del mod">
          <ac:chgData name="Alonso Raúl Melgarejo Galván" userId="34f8e7f98b12fabf" providerId="LiveId" clId="{FD30FA29-A3C3-4DDE-A8CF-DA98DF169BBC}" dt="2020-06-04T01:58:47.402" v="1770"/>
          <ac:grpSpMkLst>
            <pc:docMk/>
            <pc:sldMk cId="581135799" sldId="301"/>
            <ac:grpSpMk id="130" creationId="{D76A9FE9-1E24-4946-9DAE-EC2673C36E9C}"/>
          </ac:grpSpMkLst>
        </pc:grpChg>
        <pc:grpChg chg="del mod">
          <ac:chgData name="Alonso Raúl Melgarejo Galván" userId="34f8e7f98b12fabf" providerId="LiveId" clId="{FD30FA29-A3C3-4DDE-A8CF-DA98DF169BBC}" dt="2020-06-04T01:58:57.732" v="1774"/>
          <ac:grpSpMkLst>
            <pc:docMk/>
            <pc:sldMk cId="581135799" sldId="301"/>
            <ac:grpSpMk id="137" creationId="{A4ACFBA4-A878-4F69-A1B5-78E39036F65E}"/>
          </ac:grpSpMkLst>
        </pc:grpChg>
        <pc:grpChg chg="del mod">
          <ac:chgData name="Alonso Raúl Melgarejo Galván" userId="34f8e7f98b12fabf" providerId="LiveId" clId="{FD30FA29-A3C3-4DDE-A8CF-DA98DF169BBC}" dt="2020-06-04T01:58:57.732" v="1774"/>
          <ac:grpSpMkLst>
            <pc:docMk/>
            <pc:sldMk cId="581135799" sldId="301"/>
            <ac:grpSpMk id="139" creationId="{28E7C50E-F071-4D4F-9E1C-B6F743E0E4AA}"/>
          </ac:grpSpMkLst>
        </pc:grpChg>
        <pc:grpChg chg="del mod">
          <ac:chgData name="Alonso Raúl Melgarejo Galván" userId="34f8e7f98b12fabf" providerId="LiveId" clId="{FD30FA29-A3C3-4DDE-A8CF-DA98DF169BBC}" dt="2020-06-04T01:59:04.205" v="1776"/>
          <ac:grpSpMkLst>
            <pc:docMk/>
            <pc:sldMk cId="581135799" sldId="301"/>
            <ac:grpSpMk id="141" creationId="{9C534F2F-BC6F-4008-BB09-3C3C0F84E6A3}"/>
          </ac:grpSpMkLst>
        </pc:grpChg>
        <pc:grpChg chg="del mod">
          <ac:chgData name="Alonso Raúl Melgarejo Galván" userId="34f8e7f98b12fabf" providerId="LiveId" clId="{FD30FA29-A3C3-4DDE-A8CF-DA98DF169BBC}" dt="2020-06-04T01:59:09.499" v="1778"/>
          <ac:grpSpMkLst>
            <pc:docMk/>
            <pc:sldMk cId="581135799" sldId="301"/>
            <ac:grpSpMk id="143" creationId="{72868E2B-6605-4B61-BEF1-73839145E1E3}"/>
          </ac:grpSpMkLst>
        </pc:grpChg>
        <pc:grpChg chg="del mod">
          <ac:chgData name="Alonso Raúl Melgarejo Galván" userId="34f8e7f98b12fabf" providerId="LiveId" clId="{FD30FA29-A3C3-4DDE-A8CF-DA98DF169BBC}" dt="2020-06-04T01:59:21.292" v="1781"/>
          <ac:grpSpMkLst>
            <pc:docMk/>
            <pc:sldMk cId="581135799" sldId="301"/>
            <ac:grpSpMk id="145" creationId="{A6C91CF1-EB9A-4C59-ADCB-E5EC3F2FB19C}"/>
          </ac:grpSpMkLst>
        </pc:grpChg>
        <pc:grpChg chg="del mod">
          <ac:chgData name="Alonso Raúl Melgarejo Galván" userId="34f8e7f98b12fabf" providerId="LiveId" clId="{FD30FA29-A3C3-4DDE-A8CF-DA98DF169BBC}" dt="2020-06-04T01:59:23.205" v="1783"/>
          <ac:grpSpMkLst>
            <pc:docMk/>
            <pc:sldMk cId="581135799" sldId="301"/>
            <ac:grpSpMk id="148" creationId="{37BA2323-A885-4D41-8EFE-7ECB9665693C}"/>
          </ac:grpSpMkLst>
        </pc:grpChg>
        <pc:grpChg chg="del mod">
          <ac:chgData name="Alonso Raúl Melgarejo Galván" userId="34f8e7f98b12fabf" providerId="LiveId" clId="{FD30FA29-A3C3-4DDE-A8CF-DA98DF169BBC}" dt="2020-06-04T01:59:40.180" v="1800"/>
          <ac:grpSpMkLst>
            <pc:docMk/>
            <pc:sldMk cId="581135799" sldId="301"/>
            <ac:grpSpMk id="150" creationId="{E75D475A-D9F5-418A-9D6F-6B1F2321964E}"/>
          </ac:grpSpMkLst>
        </pc:grpChg>
        <pc:grpChg chg="del mod">
          <ac:chgData name="Alonso Raúl Melgarejo Galván" userId="34f8e7f98b12fabf" providerId="LiveId" clId="{FD30FA29-A3C3-4DDE-A8CF-DA98DF169BBC}" dt="2020-06-04T01:59:40.180" v="1800"/>
          <ac:grpSpMkLst>
            <pc:docMk/>
            <pc:sldMk cId="581135799" sldId="301"/>
            <ac:grpSpMk id="153" creationId="{ACCE78CC-962A-4583-B732-642C0BBD00F1}"/>
          </ac:grpSpMkLst>
        </pc:grpChg>
        <pc:grpChg chg="del mod">
          <ac:chgData name="Alonso Raúl Melgarejo Galván" userId="34f8e7f98b12fabf" providerId="LiveId" clId="{FD30FA29-A3C3-4DDE-A8CF-DA98DF169BBC}" dt="2020-06-04T01:59:44.884" v="1803"/>
          <ac:grpSpMkLst>
            <pc:docMk/>
            <pc:sldMk cId="581135799" sldId="301"/>
            <ac:grpSpMk id="167" creationId="{BAE4F7EF-1678-495F-AE1D-639712127EA0}"/>
          </ac:grpSpMkLst>
        </pc:grpChg>
        <pc:grpChg chg="del mod">
          <ac:chgData name="Alonso Raúl Melgarejo Galván" userId="34f8e7f98b12fabf" providerId="LiveId" clId="{FD30FA29-A3C3-4DDE-A8CF-DA98DF169BBC}" dt="2020-06-04T01:59:45.935" v="1805"/>
          <ac:grpSpMkLst>
            <pc:docMk/>
            <pc:sldMk cId="581135799" sldId="301"/>
            <ac:grpSpMk id="170" creationId="{38A66959-2D9E-460F-8AD9-BD6BD2934B97}"/>
          </ac:grpSpMkLst>
        </pc:grpChg>
        <pc:grpChg chg="del mod">
          <ac:chgData name="Alonso Raúl Melgarejo Galván" userId="34f8e7f98b12fabf" providerId="LiveId" clId="{FD30FA29-A3C3-4DDE-A8CF-DA98DF169BBC}" dt="2020-06-04T02:00:00.475" v="1814"/>
          <ac:grpSpMkLst>
            <pc:docMk/>
            <pc:sldMk cId="581135799" sldId="301"/>
            <ac:grpSpMk id="172" creationId="{6BC270A5-2D75-4AD1-8AFD-4868433B8C0C}"/>
          </ac:grpSpMkLst>
        </pc:grpChg>
        <pc:grpChg chg="del mod">
          <ac:chgData name="Alonso Raúl Melgarejo Galván" userId="34f8e7f98b12fabf" providerId="LiveId" clId="{FD30FA29-A3C3-4DDE-A8CF-DA98DF169BBC}" dt="2020-06-04T02:00:02.904" v="1816"/>
          <ac:grpSpMkLst>
            <pc:docMk/>
            <pc:sldMk cId="581135799" sldId="301"/>
            <ac:grpSpMk id="181" creationId="{3A245DDE-5029-4A53-A244-AF81994F3180}"/>
          </ac:grpSpMkLst>
        </pc:grpChg>
        <pc:grpChg chg="del mod">
          <ac:chgData name="Alonso Raúl Melgarejo Galván" userId="34f8e7f98b12fabf" providerId="LiveId" clId="{FD30FA29-A3C3-4DDE-A8CF-DA98DF169BBC}" dt="2020-06-04T02:00:07.573" v="1825"/>
          <ac:grpSpMkLst>
            <pc:docMk/>
            <pc:sldMk cId="581135799" sldId="301"/>
            <ac:grpSpMk id="183" creationId="{5C47AB5A-CBCD-4D4C-A871-506D2605A9FE}"/>
          </ac:grpSpMkLst>
        </pc:grpChg>
        <pc:grpChg chg="del mod">
          <ac:chgData name="Alonso Raúl Melgarejo Galván" userId="34f8e7f98b12fabf" providerId="LiveId" clId="{FD30FA29-A3C3-4DDE-A8CF-DA98DF169BBC}" dt="2020-06-04T02:00:13.391" v="1829"/>
          <ac:grpSpMkLst>
            <pc:docMk/>
            <pc:sldMk cId="581135799" sldId="301"/>
            <ac:grpSpMk id="192" creationId="{BCEBA94A-E0F1-4EE0-BFB7-708B15BF8B82}"/>
          </ac:grpSpMkLst>
        </pc:grpChg>
        <pc:grpChg chg="del mod">
          <ac:chgData name="Alonso Raúl Melgarejo Galván" userId="34f8e7f98b12fabf" providerId="LiveId" clId="{FD30FA29-A3C3-4DDE-A8CF-DA98DF169BBC}" dt="2020-06-04T02:00:23.180" v="1831"/>
          <ac:grpSpMkLst>
            <pc:docMk/>
            <pc:sldMk cId="581135799" sldId="301"/>
            <ac:grpSpMk id="196" creationId="{46290D36-447A-421E-90BC-BF8A3F29D7B4}"/>
          </ac:grpSpMkLst>
        </pc:grpChg>
        <pc:grpChg chg="mod">
          <ac:chgData name="Alonso Raúl Melgarejo Galván" userId="34f8e7f98b12fabf" providerId="LiveId" clId="{FD30FA29-A3C3-4DDE-A8CF-DA98DF169BBC}" dt="2020-06-04T02:00:23.180" v="1831"/>
          <ac:grpSpMkLst>
            <pc:docMk/>
            <pc:sldMk cId="581135799" sldId="301"/>
            <ac:grpSpMk id="198" creationId="{2E57114C-5AE9-4EF6-822A-17649FF1B69C}"/>
          </ac:grpSpMkLst>
        </pc:grpChg>
        <pc:inkChg chg="add">
          <ac:chgData name="Alonso Raúl Melgarejo Galván" userId="34f8e7f98b12fabf" providerId="LiveId" clId="{FD30FA29-A3C3-4DDE-A8CF-DA98DF169BBC}" dt="2020-06-04T01:55:57.390" v="1689" actId="9405"/>
          <ac:inkMkLst>
            <pc:docMk/>
            <pc:sldMk cId="581135799" sldId="301"/>
            <ac:inkMk id="3" creationId="{AFF80BA5-462D-4123-ADB5-724747099801}"/>
          </ac:inkMkLst>
        </pc:inkChg>
        <pc:inkChg chg="add mod">
          <ac:chgData name="Alonso Raúl Melgarejo Galván" userId="34f8e7f98b12fabf" providerId="LiveId" clId="{FD30FA29-A3C3-4DDE-A8CF-DA98DF169BBC}" dt="2020-06-04T02:00:23.180" v="1831"/>
          <ac:inkMkLst>
            <pc:docMk/>
            <pc:sldMk cId="581135799" sldId="301"/>
            <ac:inkMk id="4" creationId="{59C5304D-73A5-4FAA-90B8-D1DC7FE2D539}"/>
          </ac:inkMkLst>
        </pc:inkChg>
        <pc:inkChg chg="add del mod">
          <ac:chgData name="Alonso Raúl Melgarejo Galván" userId="34f8e7f98b12fabf" providerId="LiveId" clId="{FD30FA29-A3C3-4DDE-A8CF-DA98DF169BBC}" dt="2020-06-04T01:57:06.152" v="1715"/>
          <ac:inkMkLst>
            <pc:docMk/>
            <pc:sldMk cId="581135799" sldId="301"/>
            <ac:inkMk id="5" creationId="{C568B3D5-44D7-4E68-A22E-473CBBFD3916}"/>
          </ac:inkMkLst>
        </pc:inkChg>
        <pc:inkChg chg="add del mod">
          <ac:chgData name="Alonso Raúl Melgarejo Galván" userId="34f8e7f98b12fabf" providerId="LiveId" clId="{FD30FA29-A3C3-4DDE-A8CF-DA98DF169BBC}" dt="2020-06-04T01:57:05.968" v="1713"/>
          <ac:inkMkLst>
            <pc:docMk/>
            <pc:sldMk cId="581135799" sldId="301"/>
            <ac:inkMk id="6" creationId="{56F138FD-4572-4059-BF5F-1A4AE271EF51}"/>
          </ac:inkMkLst>
        </pc:inkChg>
        <pc:inkChg chg="add del mod">
          <ac:chgData name="Alonso Raúl Melgarejo Galván" userId="34f8e7f98b12fabf" providerId="LiveId" clId="{FD30FA29-A3C3-4DDE-A8CF-DA98DF169BBC}" dt="2020-06-04T01:57:06.862" v="1716"/>
          <ac:inkMkLst>
            <pc:docMk/>
            <pc:sldMk cId="581135799" sldId="301"/>
            <ac:inkMk id="7" creationId="{DE19A14F-E977-460C-BFC0-CA195A1FF6F5}"/>
          </ac:inkMkLst>
        </pc:inkChg>
        <pc:inkChg chg="add mod">
          <ac:chgData name="Alonso Raúl Melgarejo Galván" userId="34f8e7f98b12fabf" providerId="LiveId" clId="{FD30FA29-A3C3-4DDE-A8CF-DA98DF169BBC}" dt="2020-06-04T02:00:23.180" v="1831"/>
          <ac:inkMkLst>
            <pc:docMk/>
            <pc:sldMk cId="581135799" sldId="301"/>
            <ac:inkMk id="8" creationId="{37AF2E5B-B9FB-4126-AD25-7634D1519C7D}"/>
          </ac:inkMkLst>
        </pc:inkChg>
        <pc:inkChg chg="add mod">
          <ac:chgData name="Alonso Raúl Melgarejo Galván" userId="34f8e7f98b12fabf" providerId="LiveId" clId="{FD30FA29-A3C3-4DDE-A8CF-DA98DF169BBC}" dt="2020-06-04T02:00:23.180" v="1831"/>
          <ac:inkMkLst>
            <pc:docMk/>
            <pc:sldMk cId="581135799" sldId="301"/>
            <ac:inkMk id="9" creationId="{CB879D77-AB4B-4367-AA06-FB4B8DAEFE0D}"/>
          </ac:inkMkLst>
        </pc:inkChg>
        <pc:inkChg chg="add del mod">
          <ac:chgData name="Alonso Raúl Melgarejo Galván" userId="34f8e7f98b12fabf" providerId="LiveId" clId="{FD30FA29-A3C3-4DDE-A8CF-DA98DF169BBC}" dt="2020-06-04T01:57:05.970" v="1714"/>
          <ac:inkMkLst>
            <pc:docMk/>
            <pc:sldMk cId="581135799" sldId="301"/>
            <ac:inkMk id="10" creationId="{420D4915-A8EF-4811-B883-8F645CDB3A55}"/>
          </ac:inkMkLst>
        </pc:inkChg>
        <pc:inkChg chg="add mod">
          <ac:chgData name="Alonso Raúl Melgarejo Galván" userId="34f8e7f98b12fabf" providerId="LiveId" clId="{FD30FA29-A3C3-4DDE-A8CF-DA98DF169BBC}" dt="2020-06-04T02:00:23.180" v="1831"/>
          <ac:inkMkLst>
            <pc:docMk/>
            <pc:sldMk cId="581135799" sldId="301"/>
            <ac:inkMk id="16" creationId="{0426CC71-E184-4B43-8FEC-C9C0725BFA7F}"/>
          </ac:inkMkLst>
        </pc:inkChg>
        <pc:inkChg chg="add mod">
          <ac:chgData name="Alonso Raúl Melgarejo Galván" userId="34f8e7f98b12fabf" providerId="LiveId" clId="{FD30FA29-A3C3-4DDE-A8CF-DA98DF169BBC}" dt="2020-06-04T02:00:23.180" v="1831"/>
          <ac:inkMkLst>
            <pc:docMk/>
            <pc:sldMk cId="581135799" sldId="301"/>
            <ac:inkMk id="17" creationId="{28774256-B512-4F2F-88EE-FC677F15FE65}"/>
          </ac:inkMkLst>
        </pc:inkChg>
        <pc:inkChg chg="add mod">
          <ac:chgData name="Alonso Raúl Melgarejo Galván" userId="34f8e7f98b12fabf" providerId="LiveId" clId="{FD30FA29-A3C3-4DDE-A8CF-DA98DF169BBC}" dt="2020-06-04T02:00:23.180" v="1831"/>
          <ac:inkMkLst>
            <pc:docMk/>
            <pc:sldMk cId="581135799" sldId="301"/>
            <ac:inkMk id="35" creationId="{31652BF4-630D-4DCE-9B1E-8DC1AF5CBC21}"/>
          </ac:inkMkLst>
        </pc:inkChg>
        <pc:inkChg chg="add mod">
          <ac:chgData name="Alonso Raúl Melgarejo Galván" userId="34f8e7f98b12fabf" providerId="LiveId" clId="{FD30FA29-A3C3-4DDE-A8CF-DA98DF169BBC}" dt="2020-06-04T02:00:23.180" v="1831"/>
          <ac:inkMkLst>
            <pc:docMk/>
            <pc:sldMk cId="581135799" sldId="301"/>
            <ac:inkMk id="76" creationId="{99358F3A-DA4E-462B-99E1-443D0F8C7946}"/>
          </ac:inkMkLst>
        </pc:inkChg>
        <pc:inkChg chg="add mod">
          <ac:chgData name="Alonso Raúl Melgarejo Galván" userId="34f8e7f98b12fabf" providerId="LiveId" clId="{FD30FA29-A3C3-4DDE-A8CF-DA98DF169BBC}" dt="2020-06-04T02:00:23.180" v="1831"/>
          <ac:inkMkLst>
            <pc:docMk/>
            <pc:sldMk cId="581135799" sldId="301"/>
            <ac:inkMk id="79" creationId="{E6D52813-230F-43C8-A6FD-2469AD5E1A00}"/>
          </ac:inkMkLst>
        </pc:inkChg>
        <pc:inkChg chg="add mod">
          <ac:chgData name="Alonso Raúl Melgarejo Galván" userId="34f8e7f98b12fabf" providerId="LiveId" clId="{FD30FA29-A3C3-4DDE-A8CF-DA98DF169BBC}" dt="2020-06-04T02:00:23.180" v="1831"/>
          <ac:inkMkLst>
            <pc:docMk/>
            <pc:sldMk cId="581135799" sldId="301"/>
            <ac:inkMk id="80" creationId="{387B2363-E38A-4E4D-B443-C48865911373}"/>
          </ac:inkMkLst>
        </pc:inkChg>
        <pc:inkChg chg="add">
          <ac:chgData name="Alonso Raúl Melgarejo Galván" userId="34f8e7f98b12fabf" providerId="LiveId" clId="{FD30FA29-A3C3-4DDE-A8CF-DA98DF169BBC}" dt="2020-06-04T01:57:01.685" v="1712" actId="9405"/>
          <ac:inkMkLst>
            <pc:docMk/>
            <pc:sldMk cId="581135799" sldId="301"/>
            <ac:inkMk id="82" creationId="{C6977BAE-2FAA-42E1-AB05-8B0CDE5467C5}"/>
          </ac:inkMkLst>
        </pc:inkChg>
        <pc:inkChg chg="add mod">
          <ac:chgData name="Alonso Raúl Melgarejo Galván" userId="34f8e7f98b12fabf" providerId="LiveId" clId="{FD30FA29-A3C3-4DDE-A8CF-DA98DF169BBC}" dt="2020-06-04T01:57:17.392" v="1720"/>
          <ac:inkMkLst>
            <pc:docMk/>
            <pc:sldMk cId="581135799" sldId="301"/>
            <ac:inkMk id="83" creationId="{8C735D97-31EC-43B0-BCDC-98CD8F4DDEF8}"/>
          </ac:inkMkLst>
        </pc:inkChg>
        <pc:inkChg chg="add mod">
          <ac:chgData name="Alonso Raúl Melgarejo Galván" userId="34f8e7f98b12fabf" providerId="LiveId" clId="{FD30FA29-A3C3-4DDE-A8CF-DA98DF169BBC}" dt="2020-06-04T01:57:24.221" v="1724"/>
          <ac:inkMkLst>
            <pc:docMk/>
            <pc:sldMk cId="581135799" sldId="301"/>
            <ac:inkMk id="85" creationId="{DBA9AA77-FDC9-401E-BC46-55989B3D9094}"/>
          </ac:inkMkLst>
        </pc:inkChg>
        <pc:inkChg chg="add mod">
          <ac:chgData name="Alonso Raúl Melgarejo Galván" userId="34f8e7f98b12fabf" providerId="LiveId" clId="{FD30FA29-A3C3-4DDE-A8CF-DA98DF169BBC}" dt="2020-06-04T02:00:23.180" v="1831"/>
          <ac:inkMkLst>
            <pc:docMk/>
            <pc:sldMk cId="581135799" sldId="301"/>
            <ac:inkMk id="87" creationId="{7BC7987F-F98D-4D25-A590-10BAB74100B1}"/>
          </ac:inkMkLst>
        </pc:inkChg>
        <pc:inkChg chg="add mod">
          <ac:chgData name="Alonso Raúl Melgarejo Galván" userId="34f8e7f98b12fabf" providerId="LiveId" clId="{FD30FA29-A3C3-4DDE-A8CF-DA98DF169BBC}" dt="2020-06-04T02:00:23.180" v="1831"/>
          <ac:inkMkLst>
            <pc:docMk/>
            <pc:sldMk cId="581135799" sldId="301"/>
            <ac:inkMk id="88" creationId="{45AE31AD-815A-4203-BD47-0B1D5CAE4C73}"/>
          </ac:inkMkLst>
        </pc:inkChg>
        <pc:inkChg chg="add mod">
          <ac:chgData name="Alonso Raúl Melgarejo Galván" userId="34f8e7f98b12fabf" providerId="LiveId" clId="{FD30FA29-A3C3-4DDE-A8CF-DA98DF169BBC}" dt="2020-06-04T02:00:23.180" v="1831"/>
          <ac:inkMkLst>
            <pc:docMk/>
            <pc:sldMk cId="581135799" sldId="301"/>
            <ac:inkMk id="89" creationId="{632A5BA8-07AE-42C4-BF67-EE5835382F12}"/>
          </ac:inkMkLst>
        </pc:inkChg>
        <pc:inkChg chg="add mod">
          <ac:chgData name="Alonso Raúl Melgarejo Galván" userId="34f8e7f98b12fabf" providerId="LiveId" clId="{FD30FA29-A3C3-4DDE-A8CF-DA98DF169BBC}" dt="2020-06-04T02:00:23.180" v="1831"/>
          <ac:inkMkLst>
            <pc:docMk/>
            <pc:sldMk cId="581135799" sldId="301"/>
            <ac:inkMk id="92" creationId="{FBED8440-C37F-4221-BBDB-5762DA76952C}"/>
          </ac:inkMkLst>
        </pc:inkChg>
        <pc:inkChg chg="add mod">
          <ac:chgData name="Alonso Raúl Melgarejo Galván" userId="34f8e7f98b12fabf" providerId="LiveId" clId="{FD30FA29-A3C3-4DDE-A8CF-DA98DF169BBC}" dt="2020-06-04T02:00:23.180" v="1831"/>
          <ac:inkMkLst>
            <pc:docMk/>
            <pc:sldMk cId="581135799" sldId="301"/>
            <ac:inkMk id="93" creationId="{E228830F-9FA3-40B8-A413-D570ED2E559F}"/>
          </ac:inkMkLst>
        </pc:inkChg>
        <pc:inkChg chg="add mod">
          <ac:chgData name="Alonso Raúl Melgarejo Galván" userId="34f8e7f98b12fabf" providerId="LiveId" clId="{FD30FA29-A3C3-4DDE-A8CF-DA98DF169BBC}" dt="2020-06-04T02:00:23.180" v="1831"/>
          <ac:inkMkLst>
            <pc:docMk/>
            <pc:sldMk cId="581135799" sldId="301"/>
            <ac:inkMk id="94" creationId="{724CC4AE-48EC-488C-8389-613A908BEF70}"/>
          </ac:inkMkLst>
        </pc:inkChg>
        <pc:inkChg chg="add mod">
          <ac:chgData name="Alonso Raúl Melgarejo Galván" userId="34f8e7f98b12fabf" providerId="LiveId" clId="{FD30FA29-A3C3-4DDE-A8CF-DA98DF169BBC}" dt="2020-06-04T02:00:23.180" v="1831"/>
          <ac:inkMkLst>
            <pc:docMk/>
            <pc:sldMk cId="581135799" sldId="301"/>
            <ac:inkMk id="95" creationId="{1B708ECC-93A2-4FC7-9DA9-7B187D98A887}"/>
          </ac:inkMkLst>
        </pc:inkChg>
        <pc:inkChg chg="add mod">
          <ac:chgData name="Alonso Raúl Melgarejo Galván" userId="34f8e7f98b12fabf" providerId="LiveId" clId="{FD30FA29-A3C3-4DDE-A8CF-DA98DF169BBC}" dt="2020-06-04T02:00:23.180" v="1831"/>
          <ac:inkMkLst>
            <pc:docMk/>
            <pc:sldMk cId="581135799" sldId="301"/>
            <ac:inkMk id="96" creationId="{35418C65-D854-403D-A5F8-BC7E73F863A7}"/>
          </ac:inkMkLst>
        </pc:inkChg>
        <pc:inkChg chg="add mod">
          <ac:chgData name="Alonso Raúl Melgarejo Galván" userId="34f8e7f98b12fabf" providerId="LiveId" clId="{FD30FA29-A3C3-4DDE-A8CF-DA98DF169BBC}" dt="2020-06-04T02:00:23.180" v="1831"/>
          <ac:inkMkLst>
            <pc:docMk/>
            <pc:sldMk cId="581135799" sldId="301"/>
            <ac:inkMk id="97" creationId="{D5AC01F1-638E-48B4-9136-8EAA5BF4DD4D}"/>
          </ac:inkMkLst>
        </pc:inkChg>
        <pc:inkChg chg="add mod">
          <ac:chgData name="Alonso Raúl Melgarejo Galván" userId="34f8e7f98b12fabf" providerId="LiveId" clId="{FD30FA29-A3C3-4DDE-A8CF-DA98DF169BBC}" dt="2020-06-04T02:00:23.180" v="1831"/>
          <ac:inkMkLst>
            <pc:docMk/>
            <pc:sldMk cId="581135799" sldId="301"/>
            <ac:inkMk id="98" creationId="{76AFEF70-6498-4A0A-B5E6-3263D8B13A19}"/>
          </ac:inkMkLst>
        </pc:inkChg>
        <pc:inkChg chg="add">
          <ac:chgData name="Alonso Raúl Melgarejo Galván" userId="34f8e7f98b12fabf" providerId="LiveId" clId="{FD30FA29-A3C3-4DDE-A8CF-DA98DF169BBC}" dt="2020-06-04T01:57:42.286" v="1733" actId="9405"/>
          <ac:inkMkLst>
            <pc:docMk/>
            <pc:sldMk cId="581135799" sldId="301"/>
            <ac:inkMk id="100" creationId="{E48FD397-77C3-4E26-95A2-D4D8D503C674}"/>
          </ac:inkMkLst>
        </pc:inkChg>
        <pc:inkChg chg="add mod">
          <ac:chgData name="Alonso Raúl Melgarejo Galván" userId="34f8e7f98b12fabf" providerId="LiveId" clId="{FD30FA29-A3C3-4DDE-A8CF-DA98DF169BBC}" dt="2020-06-04T02:00:23.180" v="1831"/>
          <ac:inkMkLst>
            <pc:docMk/>
            <pc:sldMk cId="581135799" sldId="301"/>
            <ac:inkMk id="101" creationId="{49B6AA3D-D744-42B2-8051-97CE9C5E114B}"/>
          </ac:inkMkLst>
        </pc:inkChg>
        <pc:inkChg chg="add mod">
          <ac:chgData name="Alonso Raúl Melgarejo Galván" userId="34f8e7f98b12fabf" providerId="LiveId" clId="{FD30FA29-A3C3-4DDE-A8CF-DA98DF169BBC}" dt="2020-06-04T02:00:23.180" v="1831"/>
          <ac:inkMkLst>
            <pc:docMk/>
            <pc:sldMk cId="581135799" sldId="301"/>
            <ac:inkMk id="102" creationId="{A9749394-9D60-4C80-A99D-D8FA71AAEB72}"/>
          </ac:inkMkLst>
        </pc:inkChg>
        <pc:inkChg chg="add mod">
          <ac:chgData name="Alonso Raúl Melgarejo Galván" userId="34f8e7f98b12fabf" providerId="LiveId" clId="{FD30FA29-A3C3-4DDE-A8CF-DA98DF169BBC}" dt="2020-06-04T02:00:23.180" v="1831"/>
          <ac:inkMkLst>
            <pc:docMk/>
            <pc:sldMk cId="581135799" sldId="301"/>
            <ac:inkMk id="104" creationId="{D997D75A-086C-4552-B6E9-62B09B49C453}"/>
          </ac:inkMkLst>
        </pc:inkChg>
        <pc:inkChg chg="add mod">
          <ac:chgData name="Alonso Raúl Melgarejo Galván" userId="34f8e7f98b12fabf" providerId="LiveId" clId="{FD30FA29-A3C3-4DDE-A8CF-DA98DF169BBC}" dt="2020-06-04T02:00:23.180" v="1831"/>
          <ac:inkMkLst>
            <pc:docMk/>
            <pc:sldMk cId="581135799" sldId="301"/>
            <ac:inkMk id="105" creationId="{EBE11147-AED6-4431-ACDE-F59BCE157963}"/>
          </ac:inkMkLst>
        </pc:inkChg>
        <pc:inkChg chg="add mod">
          <ac:chgData name="Alonso Raúl Melgarejo Galván" userId="34f8e7f98b12fabf" providerId="LiveId" clId="{FD30FA29-A3C3-4DDE-A8CF-DA98DF169BBC}" dt="2020-06-04T02:00:23.180" v="1831"/>
          <ac:inkMkLst>
            <pc:docMk/>
            <pc:sldMk cId="581135799" sldId="301"/>
            <ac:inkMk id="107" creationId="{3A83B611-96CE-411B-A5EB-5283610EA1C5}"/>
          </ac:inkMkLst>
        </pc:inkChg>
        <pc:inkChg chg="add mod">
          <ac:chgData name="Alonso Raúl Melgarejo Galván" userId="34f8e7f98b12fabf" providerId="LiveId" clId="{FD30FA29-A3C3-4DDE-A8CF-DA98DF169BBC}" dt="2020-06-04T02:00:23.180" v="1831"/>
          <ac:inkMkLst>
            <pc:docMk/>
            <pc:sldMk cId="581135799" sldId="301"/>
            <ac:inkMk id="109" creationId="{75354A1D-FCD0-4865-AF27-EB1E8B51C64B}"/>
          </ac:inkMkLst>
        </pc:inkChg>
        <pc:inkChg chg="add mod">
          <ac:chgData name="Alonso Raúl Melgarejo Galván" userId="34f8e7f98b12fabf" providerId="LiveId" clId="{FD30FA29-A3C3-4DDE-A8CF-DA98DF169BBC}" dt="2020-06-04T02:00:23.180" v="1831"/>
          <ac:inkMkLst>
            <pc:docMk/>
            <pc:sldMk cId="581135799" sldId="301"/>
            <ac:inkMk id="111" creationId="{D43E2BA7-716B-4B89-8695-92E117EC2293}"/>
          </ac:inkMkLst>
        </pc:inkChg>
        <pc:inkChg chg="add mod">
          <ac:chgData name="Alonso Raúl Melgarejo Galván" userId="34f8e7f98b12fabf" providerId="LiveId" clId="{FD30FA29-A3C3-4DDE-A8CF-DA98DF169BBC}" dt="2020-06-04T02:00:23.180" v="1831"/>
          <ac:inkMkLst>
            <pc:docMk/>
            <pc:sldMk cId="581135799" sldId="301"/>
            <ac:inkMk id="112" creationId="{72FB9EB9-B629-4022-AD9F-78BFB6BBA0C5}"/>
          </ac:inkMkLst>
        </pc:inkChg>
        <pc:inkChg chg="add mod">
          <ac:chgData name="Alonso Raúl Melgarejo Galván" userId="34f8e7f98b12fabf" providerId="LiveId" clId="{FD30FA29-A3C3-4DDE-A8CF-DA98DF169BBC}" dt="2020-06-04T02:00:23.180" v="1831"/>
          <ac:inkMkLst>
            <pc:docMk/>
            <pc:sldMk cId="581135799" sldId="301"/>
            <ac:inkMk id="114" creationId="{361F7C2E-C4F9-4752-B601-AD21BABD123C}"/>
          </ac:inkMkLst>
        </pc:inkChg>
        <pc:inkChg chg="add mod">
          <ac:chgData name="Alonso Raúl Melgarejo Galván" userId="34f8e7f98b12fabf" providerId="LiveId" clId="{FD30FA29-A3C3-4DDE-A8CF-DA98DF169BBC}" dt="2020-06-04T02:00:23.180" v="1831"/>
          <ac:inkMkLst>
            <pc:docMk/>
            <pc:sldMk cId="581135799" sldId="301"/>
            <ac:inkMk id="116" creationId="{7B8E6988-2A6D-4369-93A2-372A9BBE2569}"/>
          </ac:inkMkLst>
        </pc:inkChg>
        <pc:inkChg chg="add mod">
          <ac:chgData name="Alonso Raúl Melgarejo Galván" userId="34f8e7f98b12fabf" providerId="LiveId" clId="{FD30FA29-A3C3-4DDE-A8CF-DA98DF169BBC}" dt="2020-06-04T02:00:23.180" v="1831"/>
          <ac:inkMkLst>
            <pc:docMk/>
            <pc:sldMk cId="581135799" sldId="301"/>
            <ac:inkMk id="117" creationId="{C0143F8D-FA59-4629-AC2E-453DF0522597}"/>
          </ac:inkMkLst>
        </pc:inkChg>
        <pc:inkChg chg="add mod">
          <ac:chgData name="Alonso Raúl Melgarejo Galván" userId="34f8e7f98b12fabf" providerId="LiveId" clId="{FD30FA29-A3C3-4DDE-A8CF-DA98DF169BBC}" dt="2020-06-04T02:00:23.180" v="1831"/>
          <ac:inkMkLst>
            <pc:docMk/>
            <pc:sldMk cId="581135799" sldId="301"/>
            <ac:inkMk id="118" creationId="{6F66D819-DE7F-4FBF-817E-FBB807DACED5}"/>
          </ac:inkMkLst>
        </pc:inkChg>
        <pc:inkChg chg="add mod">
          <ac:chgData name="Alonso Raúl Melgarejo Galván" userId="34f8e7f98b12fabf" providerId="LiveId" clId="{FD30FA29-A3C3-4DDE-A8CF-DA98DF169BBC}" dt="2020-06-04T02:00:23.180" v="1831"/>
          <ac:inkMkLst>
            <pc:docMk/>
            <pc:sldMk cId="581135799" sldId="301"/>
            <ac:inkMk id="119" creationId="{35156170-CDA0-4025-A1F7-27CFBA752EF5}"/>
          </ac:inkMkLst>
        </pc:inkChg>
        <pc:inkChg chg="add mod">
          <ac:chgData name="Alonso Raúl Melgarejo Galván" userId="34f8e7f98b12fabf" providerId="LiveId" clId="{FD30FA29-A3C3-4DDE-A8CF-DA98DF169BBC}" dt="2020-06-04T02:00:23.180" v="1831"/>
          <ac:inkMkLst>
            <pc:docMk/>
            <pc:sldMk cId="581135799" sldId="301"/>
            <ac:inkMk id="120" creationId="{0DDBA084-8451-49B1-B913-AE05B89C57F3}"/>
          </ac:inkMkLst>
        </pc:inkChg>
        <pc:inkChg chg="add mod">
          <ac:chgData name="Alonso Raúl Melgarejo Galván" userId="34f8e7f98b12fabf" providerId="LiveId" clId="{FD30FA29-A3C3-4DDE-A8CF-DA98DF169BBC}" dt="2020-06-04T02:00:23.180" v="1831"/>
          <ac:inkMkLst>
            <pc:docMk/>
            <pc:sldMk cId="581135799" sldId="301"/>
            <ac:inkMk id="121" creationId="{2E80E136-2257-4EB6-82AD-A797AF5FE213}"/>
          </ac:inkMkLst>
        </pc:inkChg>
        <pc:inkChg chg="add mod">
          <ac:chgData name="Alonso Raúl Melgarejo Galván" userId="34f8e7f98b12fabf" providerId="LiveId" clId="{FD30FA29-A3C3-4DDE-A8CF-DA98DF169BBC}" dt="2020-06-04T02:00:23.180" v="1831"/>
          <ac:inkMkLst>
            <pc:docMk/>
            <pc:sldMk cId="581135799" sldId="301"/>
            <ac:inkMk id="122" creationId="{6E0B1F1E-0F36-4CE3-9622-C781F58DE8D8}"/>
          </ac:inkMkLst>
        </pc:inkChg>
        <pc:inkChg chg="add mod">
          <ac:chgData name="Alonso Raúl Melgarejo Galván" userId="34f8e7f98b12fabf" providerId="LiveId" clId="{FD30FA29-A3C3-4DDE-A8CF-DA98DF169BBC}" dt="2020-06-04T02:00:23.180" v="1831"/>
          <ac:inkMkLst>
            <pc:docMk/>
            <pc:sldMk cId="581135799" sldId="301"/>
            <ac:inkMk id="123" creationId="{3DABBB4B-C6A7-48C8-8199-8214DB5F6AF0}"/>
          </ac:inkMkLst>
        </pc:inkChg>
        <pc:inkChg chg="add mod">
          <ac:chgData name="Alonso Raúl Melgarejo Galván" userId="34f8e7f98b12fabf" providerId="LiveId" clId="{FD30FA29-A3C3-4DDE-A8CF-DA98DF169BBC}" dt="2020-06-04T02:00:23.180" v="1831"/>
          <ac:inkMkLst>
            <pc:docMk/>
            <pc:sldMk cId="581135799" sldId="301"/>
            <ac:inkMk id="124" creationId="{E74DA7B3-7762-41FD-BA75-ABB810A56658}"/>
          </ac:inkMkLst>
        </pc:inkChg>
        <pc:inkChg chg="add mod">
          <ac:chgData name="Alonso Raúl Melgarejo Galván" userId="34f8e7f98b12fabf" providerId="LiveId" clId="{FD30FA29-A3C3-4DDE-A8CF-DA98DF169BBC}" dt="2020-06-04T02:00:23.180" v="1831"/>
          <ac:inkMkLst>
            <pc:docMk/>
            <pc:sldMk cId="581135799" sldId="301"/>
            <ac:inkMk id="126" creationId="{FFAE1442-69AD-41D3-A5A1-7AAC804CAFA9}"/>
          </ac:inkMkLst>
        </pc:inkChg>
        <pc:inkChg chg="add mod">
          <ac:chgData name="Alonso Raúl Melgarejo Galván" userId="34f8e7f98b12fabf" providerId="LiveId" clId="{FD30FA29-A3C3-4DDE-A8CF-DA98DF169BBC}" dt="2020-06-04T02:00:23.180" v="1831"/>
          <ac:inkMkLst>
            <pc:docMk/>
            <pc:sldMk cId="581135799" sldId="301"/>
            <ac:inkMk id="127" creationId="{B68EF6B9-7757-4B09-ACEF-605BA09A4745}"/>
          </ac:inkMkLst>
        </pc:inkChg>
        <pc:inkChg chg="add mod">
          <ac:chgData name="Alonso Raúl Melgarejo Galván" userId="34f8e7f98b12fabf" providerId="LiveId" clId="{FD30FA29-A3C3-4DDE-A8CF-DA98DF169BBC}" dt="2020-06-04T02:00:23.180" v="1831"/>
          <ac:inkMkLst>
            <pc:docMk/>
            <pc:sldMk cId="581135799" sldId="301"/>
            <ac:inkMk id="129" creationId="{40B3E0FE-A502-4250-AECD-8A099FC5A945}"/>
          </ac:inkMkLst>
        </pc:inkChg>
        <pc:inkChg chg="add mod">
          <ac:chgData name="Alonso Raúl Melgarejo Galván" userId="34f8e7f98b12fabf" providerId="LiveId" clId="{FD30FA29-A3C3-4DDE-A8CF-DA98DF169BBC}" dt="2020-06-04T02:00:23.180" v="1831"/>
          <ac:inkMkLst>
            <pc:docMk/>
            <pc:sldMk cId="581135799" sldId="301"/>
            <ac:inkMk id="131" creationId="{45BCB24E-438F-4879-BA44-9257ECD522CD}"/>
          </ac:inkMkLst>
        </pc:inkChg>
        <pc:inkChg chg="add mod">
          <ac:chgData name="Alonso Raúl Melgarejo Galván" userId="34f8e7f98b12fabf" providerId="LiveId" clId="{FD30FA29-A3C3-4DDE-A8CF-DA98DF169BBC}" dt="2020-06-04T02:00:23.180" v="1831"/>
          <ac:inkMkLst>
            <pc:docMk/>
            <pc:sldMk cId="581135799" sldId="301"/>
            <ac:inkMk id="132" creationId="{2EA64059-5C96-4C27-ACC9-FC36E03D35C0}"/>
          </ac:inkMkLst>
        </pc:inkChg>
        <pc:inkChg chg="add mod">
          <ac:chgData name="Alonso Raúl Melgarejo Galván" userId="34f8e7f98b12fabf" providerId="LiveId" clId="{FD30FA29-A3C3-4DDE-A8CF-DA98DF169BBC}" dt="2020-06-04T02:00:23.180" v="1831"/>
          <ac:inkMkLst>
            <pc:docMk/>
            <pc:sldMk cId="581135799" sldId="301"/>
            <ac:inkMk id="133" creationId="{A3F82D39-CB23-4325-84DD-1BD7A8CB8BC1}"/>
          </ac:inkMkLst>
        </pc:inkChg>
        <pc:inkChg chg="add mod">
          <ac:chgData name="Alonso Raúl Melgarejo Galván" userId="34f8e7f98b12fabf" providerId="LiveId" clId="{FD30FA29-A3C3-4DDE-A8CF-DA98DF169BBC}" dt="2020-06-04T02:00:23.180" v="1831"/>
          <ac:inkMkLst>
            <pc:docMk/>
            <pc:sldMk cId="581135799" sldId="301"/>
            <ac:inkMk id="134" creationId="{12C3FA50-757B-49F4-B48B-50FF9E69A5D0}"/>
          </ac:inkMkLst>
        </pc:inkChg>
        <pc:inkChg chg="add mod">
          <ac:chgData name="Alonso Raúl Melgarejo Galván" userId="34f8e7f98b12fabf" providerId="LiveId" clId="{FD30FA29-A3C3-4DDE-A8CF-DA98DF169BBC}" dt="2020-06-04T02:00:23.180" v="1831"/>
          <ac:inkMkLst>
            <pc:docMk/>
            <pc:sldMk cId="581135799" sldId="301"/>
            <ac:inkMk id="135" creationId="{68E170A8-897E-4A22-B1FD-35BC22944527}"/>
          </ac:inkMkLst>
        </pc:inkChg>
        <pc:inkChg chg="add mod">
          <ac:chgData name="Alonso Raúl Melgarejo Galván" userId="34f8e7f98b12fabf" providerId="LiveId" clId="{FD30FA29-A3C3-4DDE-A8CF-DA98DF169BBC}" dt="2020-06-04T02:00:23.180" v="1831"/>
          <ac:inkMkLst>
            <pc:docMk/>
            <pc:sldMk cId="581135799" sldId="301"/>
            <ac:inkMk id="136" creationId="{15A585DD-5A7B-41B0-A98F-1F823A90270D}"/>
          </ac:inkMkLst>
        </pc:inkChg>
        <pc:inkChg chg="add mod">
          <ac:chgData name="Alonso Raúl Melgarejo Galván" userId="34f8e7f98b12fabf" providerId="LiveId" clId="{FD30FA29-A3C3-4DDE-A8CF-DA98DF169BBC}" dt="2020-06-04T01:58:57.732" v="1774"/>
          <ac:inkMkLst>
            <pc:docMk/>
            <pc:sldMk cId="581135799" sldId="301"/>
            <ac:inkMk id="138" creationId="{96628AD2-023A-4D02-AA5D-3584DFF00A87}"/>
          </ac:inkMkLst>
        </pc:inkChg>
        <pc:inkChg chg="add mod">
          <ac:chgData name="Alonso Raúl Melgarejo Galván" userId="34f8e7f98b12fabf" providerId="LiveId" clId="{FD30FA29-A3C3-4DDE-A8CF-DA98DF169BBC}" dt="2020-06-04T01:59:04.205" v="1776"/>
          <ac:inkMkLst>
            <pc:docMk/>
            <pc:sldMk cId="581135799" sldId="301"/>
            <ac:inkMk id="140" creationId="{3D0CBD40-1A86-4F19-BDE7-3167EB33C03D}"/>
          </ac:inkMkLst>
        </pc:inkChg>
        <pc:inkChg chg="add mod">
          <ac:chgData name="Alonso Raúl Melgarejo Galván" userId="34f8e7f98b12fabf" providerId="LiveId" clId="{FD30FA29-A3C3-4DDE-A8CF-DA98DF169BBC}" dt="2020-06-04T01:59:09.499" v="1778"/>
          <ac:inkMkLst>
            <pc:docMk/>
            <pc:sldMk cId="581135799" sldId="301"/>
            <ac:inkMk id="142" creationId="{497CA584-122E-4878-A475-B0A4B883A698}"/>
          </ac:inkMkLst>
        </pc:inkChg>
        <pc:inkChg chg="add mod">
          <ac:chgData name="Alonso Raúl Melgarejo Galván" userId="34f8e7f98b12fabf" providerId="LiveId" clId="{FD30FA29-A3C3-4DDE-A8CF-DA98DF169BBC}" dt="2020-06-04T01:59:21.292" v="1781"/>
          <ac:inkMkLst>
            <pc:docMk/>
            <pc:sldMk cId="581135799" sldId="301"/>
            <ac:inkMk id="144" creationId="{E3145B44-723E-48E9-B18E-75AB0CBDF50A}"/>
          </ac:inkMkLst>
        </pc:inkChg>
        <pc:inkChg chg="add mod">
          <ac:chgData name="Alonso Raúl Melgarejo Galván" userId="34f8e7f98b12fabf" providerId="LiveId" clId="{FD30FA29-A3C3-4DDE-A8CF-DA98DF169BBC}" dt="2020-06-04T02:00:23.180" v="1831"/>
          <ac:inkMkLst>
            <pc:docMk/>
            <pc:sldMk cId="581135799" sldId="301"/>
            <ac:inkMk id="146" creationId="{5AB215B2-1752-485B-BEF5-5397E192A5F5}"/>
          </ac:inkMkLst>
        </pc:inkChg>
        <pc:inkChg chg="add mod">
          <ac:chgData name="Alonso Raúl Melgarejo Galván" userId="34f8e7f98b12fabf" providerId="LiveId" clId="{FD30FA29-A3C3-4DDE-A8CF-DA98DF169BBC}" dt="2020-06-04T02:00:23.180" v="1831"/>
          <ac:inkMkLst>
            <pc:docMk/>
            <pc:sldMk cId="581135799" sldId="301"/>
            <ac:inkMk id="147" creationId="{E64F96FA-3736-41A9-BD8B-43D40C4B9C7D}"/>
          </ac:inkMkLst>
        </pc:inkChg>
        <pc:inkChg chg="add mod">
          <ac:chgData name="Alonso Raúl Melgarejo Galván" userId="34f8e7f98b12fabf" providerId="LiveId" clId="{FD30FA29-A3C3-4DDE-A8CF-DA98DF169BBC}" dt="2020-06-04T02:00:23.180" v="1831"/>
          <ac:inkMkLst>
            <pc:docMk/>
            <pc:sldMk cId="581135799" sldId="301"/>
            <ac:inkMk id="149" creationId="{C61E3E2A-AA85-4BF0-8CCF-34E9D8E3A3FA}"/>
          </ac:inkMkLst>
        </pc:inkChg>
        <pc:inkChg chg="add mod">
          <ac:chgData name="Alonso Raúl Melgarejo Galván" userId="34f8e7f98b12fabf" providerId="LiveId" clId="{FD30FA29-A3C3-4DDE-A8CF-DA98DF169BBC}" dt="2020-06-04T02:00:23.180" v="1831"/>
          <ac:inkMkLst>
            <pc:docMk/>
            <pc:sldMk cId="581135799" sldId="301"/>
            <ac:inkMk id="151" creationId="{3B3F5858-0EEC-479F-A833-EA49D6484948}"/>
          </ac:inkMkLst>
        </pc:inkChg>
        <pc:inkChg chg="add mod">
          <ac:chgData name="Alonso Raúl Melgarejo Galván" userId="34f8e7f98b12fabf" providerId="LiveId" clId="{FD30FA29-A3C3-4DDE-A8CF-DA98DF169BBC}" dt="2020-06-04T02:00:23.180" v="1831"/>
          <ac:inkMkLst>
            <pc:docMk/>
            <pc:sldMk cId="581135799" sldId="301"/>
            <ac:inkMk id="152" creationId="{A9BC2D49-41CA-4D0A-856E-F4676A05A207}"/>
          </ac:inkMkLst>
        </pc:inkChg>
        <pc:inkChg chg="add mod">
          <ac:chgData name="Alonso Raúl Melgarejo Galván" userId="34f8e7f98b12fabf" providerId="LiveId" clId="{FD30FA29-A3C3-4DDE-A8CF-DA98DF169BBC}" dt="2020-06-04T02:00:23.180" v="1831"/>
          <ac:inkMkLst>
            <pc:docMk/>
            <pc:sldMk cId="581135799" sldId="301"/>
            <ac:inkMk id="154" creationId="{2C195D5E-E1AB-43CD-AA87-FF5FFD7778F4}"/>
          </ac:inkMkLst>
        </pc:inkChg>
        <pc:inkChg chg="add mod">
          <ac:chgData name="Alonso Raúl Melgarejo Galván" userId="34f8e7f98b12fabf" providerId="LiveId" clId="{FD30FA29-A3C3-4DDE-A8CF-DA98DF169BBC}" dt="2020-06-04T02:00:23.180" v="1831"/>
          <ac:inkMkLst>
            <pc:docMk/>
            <pc:sldMk cId="581135799" sldId="301"/>
            <ac:inkMk id="155" creationId="{BB5A559E-E4D3-4B72-973D-E4774EF94DB6}"/>
          </ac:inkMkLst>
        </pc:inkChg>
        <pc:inkChg chg="add mod">
          <ac:chgData name="Alonso Raúl Melgarejo Galván" userId="34f8e7f98b12fabf" providerId="LiveId" clId="{FD30FA29-A3C3-4DDE-A8CF-DA98DF169BBC}" dt="2020-06-04T02:00:23.180" v="1831"/>
          <ac:inkMkLst>
            <pc:docMk/>
            <pc:sldMk cId="581135799" sldId="301"/>
            <ac:inkMk id="156" creationId="{95E85CC6-D469-4ADF-983E-17474124FEF3}"/>
          </ac:inkMkLst>
        </pc:inkChg>
        <pc:inkChg chg="add mod">
          <ac:chgData name="Alonso Raúl Melgarejo Galván" userId="34f8e7f98b12fabf" providerId="LiveId" clId="{FD30FA29-A3C3-4DDE-A8CF-DA98DF169BBC}" dt="2020-06-04T02:00:23.180" v="1831"/>
          <ac:inkMkLst>
            <pc:docMk/>
            <pc:sldMk cId="581135799" sldId="301"/>
            <ac:inkMk id="157" creationId="{7D6A7BCA-ACEF-4604-B5E6-4CEB5D3E18A3}"/>
          </ac:inkMkLst>
        </pc:inkChg>
        <pc:inkChg chg="add mod">
          <ac:chgData name="Alonso Raúl Melgarejo Galván" userId="34f8e7f98b12fabf" providerId="LiveId" clId="{FD30FA29-A3C3-4DDE-A8CF-DA98DF169BBC}" dt="2020-06-04T02:00:23.180" v="1831"/>
          <ac:inkMkLst>
            <pc:docMk/>
            <pc:sldMk cId="581135799" sldId="301"/>
            <ac:inkMk id="158" creationId="{2EBA5309-183A-48F3-9D90-117779C1C969}"/>
          </ac:inkMkLst>
        </pc:inkChg>
        <pc:inkChg chg="add mod">
          <ac:chgData name="Alonso Raúl Melgarejo Galván" userId="34f8e7f98b12fabf" providerId="LiveId" clId="{FD30FA29-A3C3-4DDE-A8CF-DA98DF169BBC}" dt="2020-06-04T02:00:23.180" v="1831"/>
          <ac:inkMkLst>
            <pc:docMk/>
            <pc:sldMk cId="581135799" sldId="301"/>
            <ac:inkMk id="159" creationId="{530A1D9C-8C2B-4359-B2F6-97636712D6BB}"/>
          </ac:inkMkLst>
        </pc:inkChg>
        <pc:inkChg chg="add mod">
          <ac:chgData name="Alonso Raúl Melgarejo Galván" userId="34f8e7f98b12fabf" providerId="LiveId" clId="{FD30FA29-A3C3-4DDE-A8CF-DA98DF169BBC}" dt="2020-06-04T02:00:23.180" v="1831"/>
          <ac:inkMkLst>
            <pc:docMk/>
            <pc:sldMk cId="581135799" sldId="301"/>
            <ac:inkMk id="160" creationId="{57DA4FC1-D348-45AB-ADB5-C6A78E2C6E68}"/>
          </ac:inkMkLst>
        </pc:inkChg>
        <pc:inkChg chg="add mod">
          <ac:chgData name="Alonso Raúl Melgarejo Galván" userId="34f8e7f98b12fabf" providerId="LiveId" clId="{FD30FA29-A3C3-4DDE-A8CF-DA98DF169BBC}" dt="2020-06-04T02:00:23.180" v="1831"/>
          <ac:inkMkLst>
            <pc:docMk/>
            <pc:sldMk cId="581135799" sldId="301"/>
            <ac:inkMk id="161" creationId="{1838A8D2-9687-4FC1-B910-5B49B359A93C}"/>
          </ac:inkMkLst>
        </pc:inkChg>
        <pc:inkChg chg="add mod">
          <ac:chgData name="Alonso Raúl Melgarejo Galván" userId="34f8e7f98b12fabf" providerId="LiveId" clId="{FD30FA29-A3C3-4DDE-A8CF-DA98DF169BBC}" dt="2020-06-04T02:00:23.180" v="1831"/>
          <ac:inkMkLst>
            <pc:docMk/>
            <pc:sldMk cId="581135799" sldId="301"/>
            <ac:inkMk id="162" creationId="{2BDF3472-14D4-4FF3-8395-208469A212CC}"/>
          </ac:inkMkLst>
        </pc:inkChg>
        <pc:inkChg chg="add mod">
          <ac:chgData name="Alonso Raúl Melgarejo Galván" userId="34f8e7f98b12fabf" providerId="LiveId" clId="{FD30FA29-A3C3-4DDE-A8CF-DA98DF169BBC}" dt="2020-06-04T02:00:23.180" v="1831"/>
          <ac:inkMkLst>
            <pc:docMk/>
            <pc:sldMk cId="581135799" sldId="301"/>
            <ac:inkMk id="163" creationId="{8C9F9B13-BA7E-4512-9B56-A820C2FB63A9}"/>
          </ac:inkMkLst>
        </pc:inkChg>
        <pc:inkChg chg="add mod">
          <ac:chgData name="Alonso Raúl Melgarejo Galván" userId="34f8e7f98b12fabf" providerId="LiveId" clId="{FD30FA29-A3C3-4DDE-A8CF-DA98DF169BBC}" dt="2020-06-04T02:00:23.180" v="1831"/>
          <ac:inkMkLst>
            <pc:docMk/>
            <pc:sldMk cId="581135799" sldId="301"/>
            <ac:inkMk id="164" creationId="{A3CD1D67-16C3-4818-BECB-D2250D1FBDC8}"/>
          </ac:inkMkLst>
        </pc:inkChg>
        <pc:inkChg chg="add mod">
          <ac:chgData name="Alonso Raúl Melgarejo Galván" userId="34f8e7f98b12fabf" providerId="LiveId" clId="{FD30FA29-A3C3-4DDE-A8CF-DA98DF169BBC}" dt="2020-06-04T02:00:23.180" v="1831"/>
          <ac:inkMkLst>
            <pc:docMk/>
            <pc:sldMk cId="581135799" sldId="301"/>
            <ac:inkMk id="165" creationId="{3690CEF8-CB6B-45FC-A3EC-1A82730ACE20}"/>
          </ac:inkMkLst>
        </pc:inkChg>
        <pc:inkChg chg="add mod">
          <ac:chgData name="Alonso Raúl Melgarejo Galván" userId="34f8e7f98b12fabf" providerId="LiveId" clId="{FD30FA29-A3C3-4DDE-A8CF-DA98DF169BBC}" dt="2020-06-04T02:00:23.180" v="1831"/>
          <ac:inkMkLst>
            <pc:docMk/>
            <pc:sldMk cId="581135799" sldId="301"/>
            <ac:inkMk id="166" creationId="{39065BC3-D4CF-4EFA-8D79-E6E3C5049B92}"/>
          </ac:inkMkLst>
        </pc:inkChg>
        <pc:inkChg chg="add mod">
          <ac:chgData name="Alonso Raúl Melgarejo Galván" userId="34f8e7f98b12fabf" providerId="LiveId" clId="{FD30FA29-A3C3-4DDE-A8CF-DA98DF169BBC}" dt="2020-06-04T02:00:23.180" v="1831"/>
          <ac:inkMkLst>
            <pc:docMk/>
            <pc:sldMk cId="581135799" sldId="301"/>
            <ac:inkMk id="168" creationId="{51C9A577-B817-41FA-A6A2-3FA39E063BDC}"/>
          </ac:inkMkLst>
        </pc:inkChg>
        <pc:inkChg chg="add mod">
          <ac:chgData name="Alonso Raúl Melgarejo Galván" userId="34f8e7f98b12fabf" providerId="LiveId" clId="{FD30FA29-A3C3-4DDE-A8CF-DA98DF169BBC}" dt="2020-06-04T02:00:23.180" v="1831"/>
          <ac:inkMkLst>
            <pc:docMk/>
            <pc:sldMk cId="581135799" sldId="301"/>
            <ac:inkMk id="169" creationId="{1B3579E4-98FB-42E9-84EA-7C0CBD59F53D}"/>
          </ac:inkMkLst>
        </pc:inkChg>
        <pc:inkChg chg="add mod">
          <ac:chgData name="Alonso Raúl Melgarejo Galván" userId="34f8e7f98b12fabf" providerId="LiveId" clId="{FD30FA29-A3C3-4DDE-A8CF-DA98DF169BBC}" dt="2020-06-04T02:00:23.180" v="1831"/>
          <ac:inkMkLst>
            <pc:docMk/>
            <pc:sldMk cId="581135799" sldId="301"/>
            <ac:inkMk id="171" creationId="{F704EF39-F4CC-422F-B1CE-D7F48A84422A}"/>
          </ac:inkMkLst>
        </pc:inkChg>
        <pc:inkChg chg="add mod">
          <ac:chgData name="Alonso Raúl Melgarejo Galván" userId="34f8e7f98b12fabf" providerId="LiveId" clId="{FD30FA29-A3C3-4DDE-A8CF-DA98DF169BBC}" dt="2020-06-04T02:00:23.180" v="1831"/>
          <ac:inkMkLst>
            <pc:docMk/>
            <pc:sldMk cId="581135799" sldId="301"/>
            <ac:inkMk id="173" creationId="{FB221E88-A471-480C-BE64-1DCF67812A4A}"/>
          </ac:inkMkLst>
        </pc:inkChg>
        <pc:inkChg chg="add mod">
          <ac:chgData name="Alonso Raúl Melgarejo Galván" userId="34f8e7f98b12fabf" providerId="LiveId" clId="{FD30FA29-A3C3-4DDE-A8CF-DA98DF169BBC}" dt="2020-06-04T02:00:23.180" v="1831"/>
          <ac:inkMkLst>
            <pc:docMk/>
            <pc:sldMk cId="581135799" sldId="301"/>
            <ac:inkMk id="174" creationId="{3EAF52E0-B355-40BA-BB44-14F4FF80570E}"/>
          </ac:inkMkLst>
        </pc:inkChg>
        <pc:inkChg chg="add mod">
          <ac:chgData name="Alonso Raúl Melgarejo Galván" userId="34f8e7f98b12fabf" providerId="LiveId" clId="{FD30FA29-A3C3-4DDE-A8CF-DA98DF169BBC}" dt="2020-06-04T02:00:23.180" v="1831"/>
          <ac:inkMkLst>
            <pc:docMk/>
            <pc:sldMk cId="581135799" sldId="301"/>
            <ac:inkMk id="175" creationId="{D0FEB78E-9A07-49FB-8583-F4FC628848ED}"/>
          </ac:inkMkLst>
        </pc:inkChg>
        <pc:inkChg chg="add mod">
          <ac:chgData name="Alonso Raúl Melgarejo Galván" userId="34f8e7f98b12fabf" providerId="LiveId" clId="{FD30FA29-A3C3-4DDE-A8CF-DA98DF169BBC}" dt="2020-06-04T02:00:23.180" v="1831"/>
          <ac:inkMkLst>
            <pc:docMk/>
            <pc:sldMk cId="581135799" sldId="301"/>
            <ac:inkMk id="176" creationId="{FCC6B1E0-8FF5-4D82-A184-6DD5CE567F63}"/>
          </ac:inkMkLst>
        </pc:inkChg>
        <pc:inkChg chg="add mod">
          <ac:chgData name="Alonso Raúl Melgarejo Galván" userId="34f8e7f98b12fabf" providerId="LiveId" clId="{FD30FA29-A3C3-4DDE-A8CF-DA98DF169BBC}" dt="2020-06-04T02:00:23.180" v="1831"/>
          <ac:inkMkLst>
            <pc:docMk/>
            <pc:sldMk cId="581135799" sldId="301"/>
            <ac:inkMk id="177" creationId="{A683ECD7-0CE0-4E23-A9AB-9F35B2E493DE}"/>
          </ac:inkMkLst>
        </pc:inkChg>
        <pc:inkChg chg="add mod">
          <ac:chgData name="Alonso Raúl Melgarejo Galván" userId="34f8e7f98b12fabf" providerId="LiveId" clId="{FD30FA29-A3C3-4DDE-A8CF-DA98DF169BBC}" dt="2020-06-04T02:00:23.180" v="1831"/>
          <ac:inkMkLst>
            <pc:docMk/>
            <pc:sldMk cId="581135799" sldId="301"/>
            <ac:inkMk id="178" creationId="{10D144FC-2319-4F69-9256-AD278573BDFC}"/>
          </ac:inkMkLst>
        </pc:inkChg>
        <pc:inkChg chg="add mod">
          <ac:chgData name="Alonso Raúl Melgarejo Galván" userId="34f8e7f98b12fabf" providerId="LiveId" clId="{FD30FA29-A3C3-4DDE-A8CF-DA98DF169BBC}" dt="2020-06-04T02:00:23.180" v="1831"/>
          <ac:inkMkLst>
            <pc:docMk/>
            <pc:sldMk cId="581135799" sldId="301"/>
            <ac:inkMk id="179" creationId="{C8348ADD-6812-4977-AB93-442DBF2DA1F6}"/>
          </ac:inkMkLst>
        </pc:inkChg>
        <pc:inkChg chg="add mod">
          <ac:chgData name="Alonso Raúl Melgarejo Galván" userId="34f8e7f98b12fabf" providerId="LiveId" clId="{FD30FA29-A3C3-4DDE-A8CF-DA98DF169BBC}" dt="2020-06-04T02:00:23.180" v="1831"/>
          <ac:inkMkLst>
            <pc:docMk/>
            <pc:sldMk cId="581135799" sldId="301"/>
            <ac:inkMk id="180" creationId="{536A22E2-F0D0-4BA2-8D21-A64E1A1E78D2}"/>
          </ac:inkMkLst>
        </pc:inkChg>
        <pc:inkChg chg="add mod">
          <ac:chgData name="Alonso Raúl Melgarejo Galván" userId="34f8e7f98b12fabf" providerId="LiveId" clId="{FD30FA29-A3C3-4DDE-A8CF-DA98DF169BBC}" dt="2020-06-04T02:00:23.180" v="1831"/>
          <ac:inkMkLst>
            <pc:docMk/>
            <pc:sldMk cId="581135799" sldId="301"/>
            <ac:inkMk id="182" creationId="{9CFD0852-EC3C-413F-A848-6EFA5E591502}"/>
          </ac:inkMkLst>
        </pc:inkChg>
        <pc:inkChg chg="add mod">
          <ac:chgData name="Alonso Raúl Melgarejo Galván" userId="34f8e7f98b12fabf" providerId="LiveId" clId="{FD30FA29-A3C3-4DDE-A8CF-DA98DF169BBC}" dt="2020-06-04T02:00:23.180" v="1831"/>
          <ac:inkMkLst>
            <pc:docMk/>
            <pc:sldMk cId="581135799" sldId="301"/>
            <ac:inkMk id="184" creationId="{50494F35-9031-4343-B3E1-7B6FCA46EA2C}"/>
          </ac:inkMkLst>
        </pc:inkChg>
        <pc:inkChg chg="add mod">
          <ac:chgData name="Alonso Raúl Melgarejo Galván" userId="34f8e7f98b12fabf" providerId="LiveId" clId="{FD30FA29-A3C3-4DDE-A8CF-DA98DF169BBC}" dt="2020-06-04T02:00:23.180" v="1831"/>
          <ac:inkMkLst>
            <pc:docMk/>
            <pc:sldMk cId="581135799" sldId="301"/>
            <ac:inkMk id="185" creationId="{F6717282-5620-4FD1-92A3-393EB39F82FA}"/>
          </ac:inkMkLst>
        </pc:inkChg>
        <pc:inkChg chg="add mod">
          <ac:chgData name="Alonso Raúl Melgarejo Galván" userId="34f8e7f98b12fabf" providerId="LiveId" clId="{FD30FA29-A3C3-4DDE-A8CF-DA98DF169BBC}" dt="2020-06-04T02:00:23.180" v="1831"/>
          <ac:inkMkLst>
            <pc:docMk/>
            <pc:sldMk cId="581135799" sldId="301"/>
            <ac:inkMk id="186" creationId="{C4D2D8A5-543E-461F-BB7B-B98DC46D55A3}"/>
          </ac:inkMkLst>
        </pc:inkChg>
        <pc:inkChg chg="add mod">
          <ac:chgData name="Alonso Raúl Melgarejo Galván" userId="34f8e7f98b12fabf" providerId="LiveId" clId="{FD30FA29-A3C3-4DDE-A8CF-DA98DF169BBC}" dt="2020-06-04T02:00:23.180" v="1831"/>
          <ac:inkMkLst>
            <pc:docMk/>
            <pc:sldMk cId="581135799" sldId="301"/>
            <ac:inkMk id="187" creationId="{B6EEAED4-BE08-405A-B792-1CE1930C10CF}"/>
          </ac:inkMkLst>
        </pc:inkChg>
        <pc:inkChg chg="add mod">
          <ac:chgData name="Alonso Raúl Melgarejo Galván" userId="34f8e7f98b12fabf" providerId="LiveId" clId="{FD30FA29-A3C3-4DDE-A8CF-DA98DF169BBC}" dt="2020-06-04T02:00:23.180" v="1831"/>
          <ac:inkMkLst>
            <pc:docMk/>
            <pc:sldMk cId="581135799" sldId="301"/>
            <ac:inkMk id="188" creationId="{45A74CBE-B605-4275-AF7C-C173CF9896A4}"/>
          </ac:inkMkLst>
        </pc:inkChg>
        <pc:inkChg chg="add mod">
          <ac:chgData name="Alonso Raúl Melgarejo Galván" userId="34f8e7f98b12fabf" providerId="LiveId" clId="{FD30FA29-A3C3-4DDE-A8CF-DA98DF169BBC}" dt="2020-06-04T02:00:23.180" v="1831"/>
          <ac:inkMkLst>
            <pc:docMk/>
            <pc:sldMk cId="581135799" sldId="301"/>
            <ac:inkMk id="189" creationId="{217AA5CC-0621-4DD5-A723-2E68EA4EFC8A}"/>
          </ac:inkMkLst>
        </pc:inkChg>
        <pc:inkChg chg="add mod">
          <ac:chgData name="Alonso Raúl Melgarejo Galván" userId="34f8e7f98b12fabf" providerId="LiveId" clId="{FD30FA29-A3C3-4DDE-A8CF-DA98DF169BBC}" dt="2020-06-04T02:00:23.180" v="1831"/>
          <ac:inkMkLst>
            <pc:docMk/>
            <pc:sldMk cId="581135799" sldId="301"/>
            <ac:inkMk id="190" creationId="{D89AD2E4-CCC0-4884-B28C-5E09DD82E04F}"/>
          </ac:inkMkLst>
        </pc:inkChg>
        <pc:inkChg chg="add mod">
          <ac:chgData name="Alonso Raúl Melgarejo Galván" userId="34f8e7f98b12fabf" providerId="LiveId" clId="{FD30FA29-A3C3-4DDE-A8CF-DA98DF169BBC}" dt="2020-06-04T02:00:23.180" v="1831"/>
          <ac:inkMkLst>
            <pc:docMk/>
            <pc:sldMk cId="581135799" sldId="301"/>
            <ac:inkMk id="191" creationId="{E3230017-5A58-4837-9F65-8663E97EEA4E}"/>
          </ac:inkMkLst>
        </pc:inkChg>
        <pc:inkChg chg="add mod">
          <ac:chgData name="Alonso Raúl Melgarejo Galván" userId="34f8e7f98b12fabf" providerId="LiveId" clId="{FD30FA29-A3C3-4DDE-A8CF-DA98DF169BBC}" dt="2020-06-04T02:00:23.180" v="1831"/>
          <ac:inkMkLst>
            <pc:docMk/>
            <pc:sldMk cId="581135799" sldId="301"/>
            <ac:inkMk id="193" creationId="{CFAC27BA-4D0E-45B8-91CB-385A9CF0AC68}"/>
          </ac:inkMkLst>
        </pc:inkChg>
        <pc:inkChg chg="add mod">
          <ac:chgData name="Alonso Raúl Melgarejo Galván" userId="34f8e7f98b12fabf" providerId="LiveId" clId="{FD30FA29-A3C3-4DDE-A8CF-DA98DF169BBC}" dt="2020-06-04T02:00:23.180" v="1831"/>
          <ac:inkMkLst>
            <pc:docMk/>
            <pc:sldMk cId="581135799" sldId="301"/>
            <ac:inkMk id="194" creationId="{2DA993B6-4A1A-41F1-B750-666AEB9C29D1}"/>
          </ac:inkMkLst>
        </pc:inkChg>
        <pc:inkChg chg="add mod">
          <ac:chgData name="Alonso Raúl Melgarejo Galván" userId="34f8e7f98b12fabf" providerId="LiveId" clId="{FD30FA29-A3C3-4DDE-A8CF-DA98DF169BBC}" dt="2020-06-04T02:00:23.180" v="1831"/>
          <ac:inkMkLst>
            <pc:docMk/>
            <pc:sldMk cId="581135799" sldId="301"/>
            <ac:inkMk id="195" creationId="{756C116B-F581-47EF-AEA0-FC2415B47B22}"/>
          </ac:inkMkLst>
        </pc:inkChg>
        <pc:inkChg chg="add mod">
          <ac:chgData name="Alonso Raúl Melgarejo Galván" userId="34f8e7f98b12fabf" providerId="LiveId" clId="{FD30FA29-A3C3-4DDE-A8CF-DA98DF169BBC}" dt="2020-06-04T02:00:23.180" v="1831"/>
          <ac:inkMkLst>
            <pc:docMk/>
            <pc:sldMk cId="581135799" sldId="301"/>
            <ac:inkMk id="197" creationId="{EA83F817-E451-4C78-9B39-4B2789089079}"/>
          </ac:inkMkLst>
        </pc:inkChg>
      </pc:sldChg>
      <pc:sldChg chg="addSp delSp modSp mod">
        <pc:chgData name="Alonso Raúl Melgarejo Galván" userId="34f8e7f98b12fabf" providerId="LiveId" clId="{FD30FA29-A3C3-4DDE-A8CF-DA98DF169BBC}" dt="2020-06-04T01:56:05.287" v="1695"/>
        <pc:sldMkLst>
          <pc:docMk/>
          <pc:sldMk cId="993044455" sldId="302"/>
        </pc:sldMkLst>
        <pc:grpChg chg="del mod">
          <ac:chgData name="Alonso Raúl Melgarejo Galván" userId="34f8e7f98b12fabf" providerId="LiveId" clId="{FD30FA29-A3C3-4DDE-A8CF-DA98DF169BBC}" dt="2020-06-04T01:52:42.517" v="1598"/>
          <ac:grpSpMkLst>
            <pc:docMk/>
            <pc:sldMk cId="993044455" sldId="302"/>
            <ac:grpSpMk id="8" creationId="{81FF051A-7847-4938-9825-20383C10B99E}"/>
          </ac:grpSpMkLst>
        </pc:grpChg>
        <pc:grpChg chg="del mod">
          <ac:chgData name="Alonso Raúl Melgarejo Galván" userId="34f8e7f98b12fabf" providerId="LiveId" clId="{FD30FA29-A3C3-4DDE-A8CF-DA98DF169BBC}" dt="2020-06-04T01:52:16.325" v="1587"/>
          <ac:grpSpMkLst>
            <pc:docMk/>
            <pc:sldMk cId="993044455" sldId="302"/>
            <ac:grpSpMk id="13" creationId="{280D2404-5B1E-486C-B23A-EE8D6CABCF80}"/>
          </ac:grpSpMkLst>
        </pc:grpChg>
        <pc:grpChg chg="del mod">
          <ac:chgData name="Alonso Raúl Melgarejo Galván" userId="34f8e7f98b12fabf" providerId="LiveId" clId="{FD30FA29-A3C3-4DDE-A8CF-DA98DF169BBC}" dt="2020-06-04T01:52:48.517" v="1607"/>
          <ac:grpSpMkLst>
            <pc:docMk/>
            <pc:sldMk cId="993044455" sldId="302"/>
            <ac:grpSpMk id="17" creationId="{8D07C594-6328-4AF8-A4E7-5AE7914CFBD0}"/>
          </ac:grpSpMkLst>
        </pc:grpChg>
        <pc:grpChg chg="del mod">
          <ac:chgData name="Alonso Raúl Melgarejo Galván" userId="34f8e7f98b12fabf" providerId="LiveId" clId="{FD30FA29-A3C3-4DDE-A8CF-DA98DF169BBC}" dt="2020-06-04T01:52:52.647" v="1609"/>
          <ac:grpSpMkLst>
            <pc:docMk/>
            <pc:sldMk cId="993044455" sldId="302"/>
            <ac:grpSpMk id="28" creationId="{269E830B-779B-4BD0-8333-43A21A206B17}"/>
          </ac:grpSpMkLst>
        </pc:grpChg>
        <pc:grpChg chg="del mod">
          <ac:chgData name="Alonso Raúl Melgarejo Galván" userId="34f8e7f98b12fabf" providerId="LiveId" clId="{FD30FA29-A3C3-4DDE-A8CF-DA98DF169BBC}" dt="2020-06-04T01:52:52.647" v="1609"/>
          <ac:grpSpMkLst>
            <pc:docMk/>
            <pc:sldMk cId="993044455" sldId="302"/>
            <ac:grpSpMk id="107" creationId="{B39AA2F3-E33D-4D0A-B546-BA62F5884D65}"/>
          </ac:grpSpMkLst>
        </pc:grpChg>
        <pc:grpChg chg="del mod">
          <ac:chgData name="Alonso Raúl Melgarejo Galván" userId="34f8e7f98b12fabf" providerId="LiveId" clId="{FD30FA29-A3C3-4DDE-A8CF-DA98DF169BBC}" dt="2020-06-04T01:53:00.367" v="1618"/>
          <ac:grpSpMkLst>
            <pc:docMk/>
            <pc:sldMk cId="993044455" sldId="302"/>
            <ac:grpSpMk id="109" creationId="{03D13882-0A93-48F6-B1EE-48EEE095FFFD}"/>
          </ac:grpSpMkLst>
        </pc:grpChg>
        <pc:grpChg chg="del mod">
          <ac:chgData name="Alonso Raúl Melgarejo Galván" userId="34f8e7f98b12fabf" providerId="LiveId" clId="{FD30FA29-A3C3-4DDE-A8CF-DA98DF169BBC}" dt="2020-06-04T01:53:06.876" v="1620"/>
          <ac:grpSpMkLst>
            <pc:docMk/>
            <pc:sldMk cId="993044455" sldId="302"/>
            <ac:grpSpMk id="118" creationId="{4641A11B-AD7B-448B-A037-5516EEFDC081}"/>
          </ac:grpSpMkLst>
        </pc:grpChg>
        <pc:grpChg chg="del mod">
          <ac:chgData name="Alonso Raúl Melgarejo Galván" userId="34f8e7f98b12fabf" providerId="LiveId" clId="{FD30FA29-A3C3-4DDE-A8CF-DA98DF169BBC}" dt="2020-06-04T01:53:08.665" v="1622"/>
          <ac:grpSpMkLst>
            <pc:docMk/>
            <pc:sldMk cId="993044455" sldId="302"/>
            <ac:grpSpMk id="120" creationId="{50EB0D11-F220-4A83-99B1-141EA2C7CDB9}"/>
          </ac:grpSpMkLst>
        </pc:grpChg>
        <pc:grpChg chg="del mod">
          <ac:chgData name="Alonso Raúl Melgarejo Galván" userId="34f8e7f98b12fabf" providerId="LiveId" clId="{FD30FA29-A3C3-4DDE-A8CF-DA98DF169BBC}" dt="2020-06-04T01:53:13.816" v="1625"/>
          <ac:grpSpMkLst>
            <pc:docMk/>
            <pc:sldMk cId="993044455" sldId="302"/>
            <ac:grpSpMk id="122" creationId="{3EB2AD85-FBC4-482B-80F7-DCBBA95DD91D}"/>
          </ac:grpSpMkLst>
        </pc:grpChg>
        <pc:grpChg chg="del mod">
          <ac:chgData name="Alonso Raúl Melgarejo Galván" userId="34f8e7f98b12fabf" providerId="LiveId" clId="{FD30FA29-A3C3-4DDE-A8CF-DA98DF169BBC}" dt="2020-06-04T01:53:17.231" v="1627"/>
          <ac:grpSpMkLst>
            <pc:docMk/>
            <pc:sldMk cId="993044455" sldId="302"/>
            <ac:grpSpMk id="125" creationId="{2C946CB3-08A0-48DF-BAA8-390286403E4F}"/>
          </ac:grpSpMkLst>
        </pc:grpChg>
        <pc:grpChg chg="del mod">
          <ac:chgData name="Alonso Raúl Melgarejo Galván" userId="34f8e7f98b12fabf" providerId="LiveId" clId="{FD30FA29-A3C3-4DDE-A8CF-DA98DF169BBC}" dt="2020-06-04T01:53:19.863" v="1629"/>
          <ac:grpSpMkLst>
            <pc:docMk/>
            <pc:sldMk cId="993044455" sldId="302"/>
            <ac:grpSpMk id="127" creationId="{60C23726-0104-47E9-A28D-676E874A7F39}"/>
          </ac:grpSpMkLst>
        </pc:grpChg>
        <pc:grpChg chg="del mod">
          <ac:chgData name="Alonso Raúl Melgarejo Galván" userId="34f8e7f98b12fabf" providerId="LiveId" clId="{FD30FA29-A3C3-4DDE-A8CF-DA98DF169BBC}" dt="2020-06-04T01:53:23.994" v="1631"/>
          <ac:grpSpMkLst>
            <pc:docMk/>
            <pc:sldMk cId="993044455" sldId="302"/>
            <ac:grpSpMk id="129" creationId="{B36FAD75-2323-4A69-A147-3446C98AC47D}"/>
          </ac:grpSpMkLst>
        </pc:grpChg>
        <pc:grpChg chg="del mod">
          <ac:chgData name="Alonso Raúl Melgarejo Galván" userId="34f8e7f98b12fabf" providerId="LiveId" clId="{FD30FA29-A3C3-4DDE-A8CF-DA98DF169BBC}" dt="2020-06-04T01:53:27.372" v="1633"/>
          <ac:grpSpMkLst>
            <pc:docMk/>
            <pc:sldMk cId="993044455" sldId="302"/>
            <ac:grpSpMk id="131" creationId="{F7F38976-40FF-4616-95DF-60B282D8654D}"/>
          </ac:grpSpMkLst>
        </pc:grpChg>
        <pc:grpChg chg="del mod">
          <ac:chgData name="Alonso Raúl Melgarejo Galván" userId="34f8e7f98b12fabf" providerId="LiveId" clId="{FD30FA29-A3C3-4DDE-A8CF-DA98DF169BBC}" dt="2020-06-04T01:53:30.885" v="1636"/>
          <ac:grpSpMkLst>
            <pc:docMk/>
            <pc:sldMk cId="993044455" sldId="302"/>
            <ac:grpSpMk id="133" creationId="{ACB3A1F4-1743-43F6-AA2B-6602722678B7}"/>
          </ac:grpSpMkLst>
        </pc:grpChg>
        <pc:grpChg chg="del mod">
          <ac:chgData name="Alonso Raúl Melgarejo Galván" userId="34f8e7f98b12fabf" providerId="LiveId" clId="{FD30FA29-A3C3-4DDE-A8CF-DA98DF169BBC}" dt="2020-06-04T01:53:37.307" v="1639"/>
          <ac:grpSpMkLst>
            <pc:docMk/>
            <pc:sldMk cId="993044455" sldId="302"/>
            <ac:grpSpMk id="136" creationId="{61F874C9-E61A-48C9-91BB-40F3E6CE9EED}"/>
          </ac:grpSpMkLst>
        </pc:grpChg>
        <pc:grpChg chg="del mod">
          <ac:chgData name="Alonso Raúl Melgarejo Galván" userId="34f8e7f98b12fabf" providerId="LiveId" clId="{FD30FA29-A3C3-4DDE-A8CF-DA98DF169BBC}" dt="2020-06-04T01:53:40.983" v="1645"/>
          <ac:grpSpMkLst>
            <pc:docMk/>
            <pc:sldMk cId="993044455" sldId="302"/>
            <ac:grpSpMk id="139" creationId="{6A57BF2C-AB54-4346-ABBA-55F20361716E}"/>
          </ac:grpSpMkLst>
        </pc:grpChg>
        <pc:grpChg chg="del mod">
          <ac:chgData name="Alonso Raúl Melgarejo Galván" userId="34f8e7f98b12fabf" providerId="LiveId" clId="{FD30FA29-A3C3-4DDE-A8CF-DA98DF169BBC}" dt="2020-06-04T01:53:51.895" v="1650"/>
          <ac:grpSpMkLst>
            <pc:docMk/>
            <pc:sldMk cId="993044455" sldId="302"/>
            <ac:grpSpMk id="145" creationId="{F3B03B6C-1271-4BF8-BE8A-21764A74749F}"/>
          </ac:grpSpMkLst>
        </pc:grpChg>
        <pc:grpChg chg="del mod">
          <ac:chgData name="Alonso Raúl Melgarejo Galván" userId="34f8e7f98b12fabf" providerId="LiveId" clId="{FD30FA29-A3C3-4DDE-A8CF-DA98DF169BBC}" dt="2020-06-04T01:53:54.665" v="1652"/>
          <ac:grpSpMkLst>
            <pc:docMk/>
            <pc:sldMk cId="993044455" sldId="302"/>
            <ac:grpSpMk id="150" creationId="{1F062604-EB11-4A28-8709-9BC71360151A}"/>
          </ac:grpSpMkLst>
        </pc:grpChg>
        <pc:grpChg chg="del mod">
          <ac:chgData name="Alonso Raúl Melgarejo Galván" userId="34f8e7f98b12fabf" providerId="LiveId" clId="{FD30FA29-A3C3-4DDE-A8CF-DA98DF169BBC}" dt="2020-06-04T01:53:58.394" v="1656"/>
          <ac:grpSpMkLst>
            <pc:docMk/>
            <pc:sldMk cId="993044455" sldId="302"/>
            <ac:grpSpMk id="152" creationId="{9E0CE7C8-B9FF-4113-9D8D-2E0C53927457}"/>
          </ac:grpSpMkLst>
        </pc:grpChg>
        <pc:grpChg chg="del mod">
          <ac:chgData name="Alonso Raúl Melgarejo Galván" userId="34f8e7f98b12fabf" providerId="LiveId" clId="{FD30FA29-A3C3-4DDE-A8CF-DA98DF169BBC}" dt="2020-06-04T01:54:07.239" v="1658"/>
          <ac:grpSpMkLst>
            <pc:docMk/>
            <pc:sldMk cId="993044455" sldId="302"/>
            <ac:grpSpMk id="156" creationId="{687FC3FC-B4DD-4E04-BE2A-989BC60D2CB9}"/>
          </ac:grpSpMkLst>
        </pc:grpChg>
        <pc:grpChg chg="del mod">
          <ac:chgData name="Alonso Raúl Melgarejo Galván" userId="34f8e7f98b12fabf" providerId="LiveId" clId="{FD30FA29-A3C3-4DDE-A8CF-DA98DF169BBC}" dt="2020-06-04T01:54:34.060" v="1670"/>
          <ac:grpSpMkLst>
            <pc:docMk/>
            <pc:sldMk cId="993044455" sldId="302"/>
            <ac:grpSpMk id="158" creationId="{8315FD48-E160-413B-B1E1-319F32042FDB}"/>
          </ac:grpSpMkLst>
        </pc:grpChg>
        <pc:grpChg chg="del mod">
          <ac:chgData name="Alonso Raúl Melgarejo Galván" userId="34f8e7f98b12fabf" providerId="LiveId" clId="{FD30FA29-A3C3-4DDE-A8CF-DA98DF169BBC}" dt="2020-06-04T01:54:34.060" v="1670"/>
          <ac:grpSpMkLst>
            <pc:docMk/>
            <pc:sldMk cId="993044455" sldId="302"/>
            <ac:grpSpMk id="160" creationId="{D5540489-2F36-4DBF-8C09-B2D2C3D50A65}"/>
          </ac:grpSpMkLst>
        </pc:grpChg>
        <pc:grpChg chg="del mod">
          <ac:chgData name="Alonso Raúl Melgarejo Galván" userId="34f8e7f98b12fabf" providerId="LiveId" clId="{FD30FA29-A3C3-4DDE-A8CF-DA98DF169BBC}" dt="2020-06-04T01:54:34.060" v="1670"/>
          <ac:grpSpMkLst>
            <pc:docMk/>
            <pc:sldMk cId="993044455" sldId="302"/>
            <ac:grpSpMk id="167" creationId="{7972E481-2727-406E-B763-F39B5AB1384F}"/>
          </ac:grpSpMkLst>
        </pc:grpChg>
        <pc:grpChg chg="del mod">
          <ac:chgData name="Alonso Raúl Melgarejo Galván" userId="34f8e7f98b12fabf" providerId="LiveId" clId="{FD30FA29-A3C3-4DDE-A8CF-DA98DF169BBC}" dt="2020-06-04T01:54:43.376" v="1672"/>
          <ac:grpSpMkLst>
            <pc:docMk/>
            <pc:sldMk cId="993044455" sldId="302"/>
            <ac:grpSpMk id="170" creationId="{978D6EE9-9278-4724-9DBD-686F4091C162}"/>
          </ac:grpSpMkLst>
        </pc:grpChg>
        <pc:grpChg chg="del mod">
          <ac:chgData name="Alonso Raúl Melgarejo Galván" userId="34f8e7f98b12fabf" providerId="LiveId" clId="{FD30FA29-A3C3-4DDE-A8CF-DA98DF169BBC}" dt="2020-06-04T01:54:56.386" v="1676"/>
          <ac:grpSpMkLst>
            <pc:docMk/>
            <pc:sldMk cId="993044455" sldId="302"/>
            <ac:grpSpMk id="172" creationId="{7C2F260F-D0FE-419B-9D5D-15E6CD69310B}"/>
          </ac:grpSpMkLst>
        </pc:grpChg>
        <pc:grpChg chg="del mod">
          <ac:chgData name="Alonso Raúl Melgarejo Galván" userId="34f8e7f98b12fabf" providerId="LiveId" clId="{FD30FA29-A3C3-4DDE-A8CF-DA98DF169BBC}" dt="2020-06-04T01:55:01.901" v="1681"/>
          <ac:grpSpMkLst>
            <pc:docMk/>
            <pc:sldMk cId="993044455" sldId="302"/>
            <ac:grpSpMk id="176" creationId="{B7168EF7-E87F-4A40-8109-7E430894630E}"/>
          </ac:grpSpMkLst>
        </pc:grpChg>
        <pc:grpChg chg="del mod">
          <ac:chgData name="Alonso Raúl Melgarejo Galván" userId="34f8e7f98b12fabf" providerId="LiveId" clId="{FD30FA29-A3C3-4DDE-A8CF-DA98DF169BBC}" dt="2020-06-04T01:55:02.976" v="1683"/>
          <ac:grpSpMkLst>
            <pc:docMk/>
            <pc:sldMk cId="993044455" sldId="302"/>
            <ac:grpSpMk id="181" creationId="{6C8FC98F-CE2E-408E-83B4-9ACFABE2FBAA}"/>
          </ac:grpSpMkLst>
        </pc:grpChg>
        <pc:grpChg chg="del mod">
          <ac:chgData name="Alonso Raúl Melgarejo Galván" userId="34f8e7f98b12fabf" providerId="LiveId" clId="{FD30FA29-A3C3-4DDE-A8CF-DA98DF169BBC}" dt="2020-06-04T01:55:08.290" v="1688"/>
          <ac:grpSpMkLst>
            <pc:docMk/>
            <pc:sldMk cId="993044455" sldId="302"/>
            <ac:grpSpMk id="183" creationId="{2126D087-DA97-4596-8555-21AB3AB14003}"/>
          </ac:grpSpMkLst>
        </pc:grpChg>
        <pc:grpChg chg="del mod">
          <ac:chgData name="Alonso Raúl Melgarejo Galván" userId="34f8e7f98b12fabf" providerId="LiveId" clId="{FD30FA29-A3C3-4DDE-A8CF-DA98DF169BBC}" dt="2020-06-04T01:56:05.287" v="1695"/>
          <ac:grpSpMkLst>
            <pc:docMk/>
            <pc:sldMk cId="993044455" sldId="302"/>
            <ac:grpSpMk id="188" creationId="{79DEBC7D-9C95-466D-921F-D884D2F8B769}"/>
          </ac:grpSpMkLst>
        </pc:grpChg>
        <pc:grpChg chg="mod">
          <ac:chgData name="Alonso Raúl Melgarejo Galván" userId="34f8e7f98b12fabf" providerId="LiveId" clId="{FD30FA29-A3C3-4DDE-A8CF-DA98DF169BBC}" dt="2020-06-04T01:56:05.287" v="1695"/>
          <ac:grpSpMkLst>
            <pc:docMk/>
            <pc:sldMk cId="993044455" sldId="302"/>
            <ac:grpSpMk id="194" creationId="{86478663-1E32-4EAC-9B17-47E9C603B7AA}"/>
          </ac:grpSpMkLst>
        </pc:grpChg>
        <pc:inkChg chg="add mod">
          <ac:chgData name="Alonso Raúl Melgarejo Galván" userId="34f8e7f98b12fabf" providerId="LiveId" clId="{FD30FA29-A3C3-4DDE-A8CF-DA98DF169BBC}" dt="2020-06-04T01:56:05.287" v="1695"/>
          <ac:inkMkLst>
            <pc:docMk/>
            <pc:sldMk cId="993044455" sldId="302"/>
            <ac:inkMk id="3" creationId="{D08125EE-D616-45C0-93BD-79EE9E3A8580}"/>
          </ac:inkMkLst>
        </pc:inkChg>
        <pc:inkChg chg="add mod">
          <ac:chgData name="Alonso Raúl Melgarejo Galván" userId="34f8e7f98b12fabf" providerId="LiveId" clId="{FD30FA29-A3C3-4DDE-A8CF-DA98DF169BBC}" dt="2020-06-04T01:56:05.287" v="1695"/>
          <ac:inkMkLst>
            <pc:docMk/>
            <pc:sldMk cId="993044455" sldId="302"/>
            <ac:inkMk id="4" creationId="{06CFB382-63FA-4B5D-82B3-F2425A58FCF8}"/>
          </ac:inkMkLst>
        </pc:inkChg>
        <pc:inkChg chg="add mod">
          <ac:chgData name="Alonso Raúl Melgarejo Galván" userId="34f8e7f98b12fabf" providerId="LiveId" clId="{FD30FA29-A3C3-4DDE-A8CF-DA98DF169BBC}" dt="2020-06-04T01:56:05.287" v="1695"/>
          <ac:inkMkLst>
            <pc:docMk/>
            <pc:sldMk cId="993044455" sldId="302"/>
            <ac:inkMk id="5" creationId="{3D4C63DC-61C2-4422-8770-6D204784093A}"/>
          </ac:inkMkLst>
        </pc:inkChg>
        <pc:inkChg chg="add mod">
          <ac:chgData name="Alonso Raúl Melgarejo Galván" userId="34f8e7f98b12fabf" providerId="LiveId" clId="{FD30FA29-A3C3-4DDE-A8CF-DA98DF169BBC}" dt="2020-06-04T01:56:05.287" v="1695"/>
          <ac:inkMkLst>
            <pc:docMk/>
            <pc:sldMk cId="993044455" sldId="302"/>
            <ac:inkMk id="6" creationId="{3A38291A-45F8-4C6A-B23A-AAEA83140DDD}"/>
          </ac:inkMkLst>
        </pc:inkChg>
        <pc:inkChg chg="add mod">
          <ac:chgData name="Alonso Raúl Melgarejo Galván" userId="34f8e7f98b12fabf" providerId="LiveId" clId="{FD30FA29-A3C3-4DDE-A8CF-DA98DF169BBC}" dt="2020-06-04T01:56:05.287" v="1695"/>
          <ac:inkMkLst>
            <pc:docMk/>
            <pc:sldMk cId="993044455" sldId="302"/>
            <ac:inkMk id="7" creationId="{98FF1426-77E3-478D-8E5D-DF9725AA31E5}"/>
          </ac:inkMkLst>
        </pc:inkChg>
        <pc:inkChg chg="add del mod">
          <ac:chgData name="Alonso Raúl Melgarejo Galván" userId="34f8e7f98b12fabf" providerId="LiveId" clId="{FD30FA29-A3C3-4DDE-A8CF-DA98DF169BBC}" dt="2020-06-04T01:52:16.327" v="1588"/>
          <ac:inkMkLst>
            <pc:docMk/>
            <pc:sldMk cId="993044455" sldId="302"/>
            <ac:inkMk id="9" creationId="{576DD3E0-11C2-496C-99C1-DB2AF503BF74}"/>
          </ac:inkMkLst>
        </pc:inkChg>
        <pc:inkChg chg="add del mod">
          <ac:chgData name="Alonso Raúl Melgarejo Galván" userId="34f8e7f98b12fabf" providerId="LiveId" clId="{FD30FA29-A3C3-4DDE-A8CF-DA98DF169BBC}" dt="2020-06-04T01:52:16.325" v="1587"/>
          <ac:inkMkLst>
            <pc:docMk/>
            <pc:sldMk cId="993044455" sldId="302"/>
            <ac:inkMk id="10" creationId="{3BA1C1A7-4087-4CE3-ABF6-CA2C0238AE36}"/>
          </ac:inkMkLst>
        </pc:inkChg>
        <pc:inkChg chg="add mod">
          <ac:chgData name="Alonso Raúl Melgarejo Galván" userId="34f8e7f98b12fabf" providerId="LiveId" clId="{FD30FA29-A3C3-4DDE-A8CF-DA98DF169BBC}" dt="2020-06-04T01:56:05.287" v="1695"/>
          <ac:inkMkLst>
            <pc:docMk/>
            <pc:sldMk cId="993044455" sldId="302"/>
            <ac:inkMk id="14" creationId="{D0923B33-3BDA-4FC4-8C74-CB1C07BF15ED}"/>
          </ac:inkMkLst>
        </pc:inkChg>
        <pc:inkChg chg="add mod">
          <ac:chgData name="Alonso Raúl Melgarejo Galván" userId="34f8e7f98b12fabf" providerId="LiveId" clId="{FD30FA29-A3C3-4DDE-A8CF-DA98DF169BBC}" dt="2020-06-04T01:56:05.287" v="1695"/>
          <ac:inkMkLst>
            <pc:docMk/>
            <pc:sldMk cId="993044455" sldId="302"/>
            <ac:inkMk id="15" creationId="{F4A5FBDD-79EA-4578-A31D-C5242420FCCB}"/>
          </ac:inkMkLst>
        </pc:inkChg>
        <pc:inkChg chg="add mod">
          <ac:chgData name="Alonso Raúl Melgarejo Galván" userId="34f8e7f98b12fabf" providerId="LiveId" clId="{FD30FA29-A3C3-4DDE-A8CF-DA98DF169BBC}" dt="2020-06-04T01:56:05.287" v="1695"/>
          <ac:inkMkLst>
            <pc:docMk/>
            <pc:sldMk cId="993044455" sldId="302"/>
            <ac:inkMk id="16" creationId="{C806B519-A92F-4EE3-A8DA-A394E0D5F2A1}"/>
          </ac:inkMkLst>
        </pc:inkChg>
        <pc:inkChg chg="add">
          <ac:chgData name="Alonso Raúl Melgarejo Galván" userId="34f8e7f98b12fabf" providerId="LiveId" clId="{FD30FA29-A3C3-4DDE-A8CF-DA98DF169BBC}" dt="2020-06-04T01:52:29.597" v="1593" actId="9405"/>
          <ac:inkMkLst>
            <pc:docMk/>
            <pc:sldMk cId="993044455" sldId="302"/>
            <ac:inkMk id="18" creationId="{F4650605-B03F-46FD-8CE3-358B6DA5FB16}"/>
          </ac:inkMkLst>
        </pc:inkChg>
        <pc:inkChg chg="add mod">
          <ac:chgData name="Alonso Raúl Melgarejo Galván" userId="34f8e7f98b12fabf" providerId="LiveId" clId="{FD30FA29-A3C3-4DDE-A8CF-DA98DF169BBC}" dt="2020-06-04T01:56:05.287" v="1695"/>
          <ac:inkMkLst>
            <pc:docMk/>
            <pc:sldMk cId="993044455" sldId="302"/>
            <ac:inkMk id="23" creationId="{D59CCE08-A658-403B-83C6-662FC61132E2}"/>
          </ac:inkMkLst>
        </pc:inkChg>
        <pc:inkChg chg="add mod">
          <ac:chgData name="Alonso Raúl Melgarejo Galván" userId="34f8e7f98b12fabf" providerId="LiveId" clId="{FD30FA29-A3C3-4DDE-A8CF-DA98DF169BBC}" dt="2020-06-04T01:56:05.287" v="1695"/>
          <ac:inkMkLst>
            <pc:docMk/>
            <pc:sldMk cId="993044455" sldId="302"/>
            <ac:inkMk id="24" creationId="{06B35EA5-F5EB-48FE-805C-3B439AC5AD52}"/>
          </ac:inkMkLst>
        </pc:inkChg>
        <pc:inkChg chg="add mod">
          <ac:chgData name="Alonso Raúl Melgarejo Galván" userId="34f8e7f98b12fabf" providerId="LiveId" clId="{FD30FA29-A3C3-4DDE-A8CF-DA98DF169BBC}" dt="2020-06-04T01:56:05.287" v="1695"/>
          <ac:inkMkLst>
            <pc:docMk/>
            <pc:sldMk cId="993044455" sldId="302"/>
            <ac:inkMk id="25" creationId="{C36DE4A8-36C6-438E-BF93-CEA38EE8B8F9}"/>
          </ac:inkMkLst>
        </pc:inkChg>
        <pc:inkChg chg="add mod">
          <ac:chgData name="Alonso Raúl Melgarejo Galván" userId="34f8e7f98b12fabf" providerId="LiveId" clId="{FD30FA29-A3C3-4DDE-A8CF-DA98DF169BBC}" dt="2020-06-04T01:56:05.287" v="1695"/>
          <ac:inkMkLst>
            <pc:docMk/>
            <pc:sldMk cId="993044455" sldId="302"/>
            <ac:inkMk id="26" creationId="{5157DAE8-2FCB-4CB5-835E-2FEF80B29A53}"/>
          </ac:inkMkLst>
        </pc:inkChg>
        <pc:inkChg chg="add mod">
          <ac:chgData name="Alonso Raúl Melgarejo Galván" userId="34f8e7f98b12fabf" providerId="LiveId" clId="{FD30FA29-A3C3-4DDE-A8CF-DA98DF169BBC}" dt="2020-06-04T01:56:05.287" v="1695"/>
          <ac:inkMkLst>
            <pc:docMk/>
            <pc:sldMk cId="993044455" sldId="302"/>
            <ac:inkMk id="33" creationId="{8AF65805-ED61-45F7-BEB7-7AD3FA3C2720}"/>
          </ac:inkMkLst>
        </pc:inkChg>
        <pc:inkChg chg="add mod">
          <ac:chgData name="Alonso Raúl Melgarejo Galván" userId="34f8e7f98b12fabf" providerId="LiveId" clId="{FD30FA29-A3C3-4DDE-A8CF-DA98DF169BBC}" dt="2020-06-04T01:56:05.287" v="1695"/>
          <ac:inkMkLst>
            <pc:docMk/>
            <pc:sldMk cId="993044455" sldId="302"/>
            <ac:inkMk id="100" creationId="{8D134C91-5B13-40DB-9296-A8C04FF8C248}"/>
          </ac:inkMkLst>
        </pc:inkChg>
        <pc:inkChg chg="add mod">
          <ac:chgData name="Alonso Raúl Melgarejo Galván" userId="34f8e7f98b12fabf" providerId="LiveId" clId="{FD30FA29-A3C3-4DDE-A8CF-DA98DF169BBC}" dt="2020-06-04T01:56:05.287" v="1695"/>
          <ac:inkMkLst>
            <pc:docMk/>
            <pc:sldMk cId="993044455" sldId="302"/>
            <ac:inkMk id="101" creationId="{E20FF2E2-DB73-4613-9936-9E5D17747906}"/>
          </ac:inkMkLst>
        </pc:inkChg>
        <pc:inkChg chg="add mod">
          <ac:chgData name="Alonso Raúl Melgarejo Galván" userId="34f8e7f98b12fabf" providerId="LiveId" clId="{FD30FA29-A3C3-4DDE-A8CF-DA98DF169BBC}" dt="2020-06-04T01:56:05.287" v="1695"/>
          <ac:inkMkLst>
            <pc:docMk/>
            <pc:sldMk cId="993044455" sldId="302"/>
            <ac:inkMk id="102" creationId="{39C95013-2C71-4041-B649-61EEE205827D}"/>
          </ac:inkMkLst>
        </pc:inkChg>
        <pc:inkChg chg="add mod">
          <ac:chgData name="Alonso Raúl Melgarejo Galván" userId="34f8e7f98b12fabf" providerId="LiveId" clId="{FD30FA29-A3C3-4DDE-A8CF-DA98DF169BBC}" dt="2020-06-04T01:56:05.287" v="1695"/>
          <ac:inkMkLst>
            <pc:docMk/>
            <pc:sldMk cId="993044455" sldId="302"/>
            <ac:inkMk id="103" creationId="{E855FD9C-E92B-4337-8C6D-785DEBCE4BB1}"/>
          </ac:inkMkLst>
        </pc:inkChg>
        <pc:inkChg chg="add mod">
          <ac:chgData name="Alonso Raúl Melgarejo Galván" userId="34f8e7f98b12fabf" providerId="LiveId" clId="{FD30FA29-A3C3-4DDE-A8CF-DA98DF169BBC}" dt="2020-06-04T01:56:05.287" v="1695"/>
          <ac:inkMkLst>
            <pc:docMk/>
            <pc:sldMk cId="993044455" sldId="302"/>
            <ac:inkMk id="104" creationId="{7DD70FBE-39EE-4E79-926B-81BFA05F4183}"/>
          </ac:inkMkLst>
        </pc:inkChg>
        <pc:inkChg chg="add mod">
          <ac:chgData name="Alonso Raúl Melgarejo Galván" userId="34f8e7f98b12fabf" providerId="LiveId" clId="{FD30FA29-A3C3-4DDE-A8CF-DA98DF169BBC}" dt="2020-06-04T01:56:05.287" v="1695"/>
          <ac:inkMkLst>
            <pc:docMk/>
            <pc:sldMk cId="993044455" sldId="302"/>
            <ac:inkMk id="105" creationId="{AC88696C-C246-4912-B29F-989C425422B2}"/>
          </ac:inkMkLst>
        </pc:inkChg>
        <pc:inkChg chg="add mod">
          <ac:chgData name="Alonso Raúl Melgarejo Galván" userId="34f8e7f98b12fabf" providerId="LiveId" clId="{FD30FA29-A3C3-4DDE-A8CF-DA98DF169BBC}" dt="2020-06-04T01:56:05.287" v="1695"/>
          <ac:inkMkLst>
            <pc:docMk/>
            <pc:sldMk cId="993044455" sldId="302"/>
            <ac:inkMk id="106" creationId="{03CEC85D-A199-4FBE-99A4-B9BE78FCCCA7}"/>
          </ac:inkMkLst>
        </pc:inkChg>
        <pc:inkChg chg="add mod">
          <ac:chgData name="Alonso Raúl Melgarejo Galván" userId="34f8e7f98b12fabf" providerId="LiveId" clId="{FD30FA29-A3C3-4DDE-A8CF-DA98DF169BBC}" dt="2020-06-04T01:53:00.367" v="1618"/>
          <ac:inkMkLst>
            <pc:docMk/>
            <pc:sldMk cId="993044455" sldId="302"/>
            <ac:inkMk id="108" creationId="{5AF0131D-59F0-4AB0-B990-41F92444FAEB}"/>
          </ac:inkMkLst>
        </pc:inkChg>
        <pc:inkChg chg="add mod">
          <ac:chgData name="Alonso Raúl Melgarejo Galván" userId="34f8e7f98b12fabf" providerId="LiveId" clId="{FD30FA29-A3C3-4DDE-A8CF-DA98DF169BBC}" dt="2020-06-04T01:56:05.287" v="1695"/>
          <ac:inkMkLst>
            <pc:docMk/>
            <pc:sldMk cId="993044455" sldId="302"/>
            <ac:inkMk id="110" creationId="{426828BA-4397-45DA-9628-9FCD6FF748AC}"/>
          </ac:inkMkLst>
        </pc:inkChg>
        <pc:inkChg chg="add mod">
          <ac:chgData name="Alonso Raúl Melgarejo Galván" userId="34f8e7f98b12fabf" providerId="LiveId" clId="{FD30FA29-A3C3-4DDE-A8CF-DA98DF169BBC}" dt="2020-06-04T01:56:05.287" v="1695"/>
          <ac:inkMkLst>
            <pc:docMk/>
            <pc:sldMk cId="993044455" sldId="302"/>
            <ac:inkMk id="111" creationId="{27972AF4-B53B-4D0B-8915-E352FBA33915}"/>
          </ac:inkMkLst>
        </pc:inkChg>
        <pc:inkChg chg="add mod">
          <ac:chgData name="Alonso Raúl Melgarejo Galván" userId="34f8e7f98b12fabf" providerId="LiveId" clId="{FD30FA29-A3C3-4DDE-A8CF-DA98DF169BBC}" dt="2020-06-04T01:56:05.287" v="1695"/>
          <ac:inkMkLst>
            <pc:docMk/>
            <pc:sldMk cId="993044455" sldId="302"/>
            <ac:inkMk id="112" creationId="{367F15F4-2FCC-4365-A4F6-618EE48286C1}"/>
          </ac:inkMkLst>
        </pc:inkChg>
        <pc:inkChg chg="add mod">
          <ac:chgData name="Alonso Raúl Melgarejo Galván" userId="34f8e7f98b12fabf" providerId="LiveId" clId="{FD30FA29-A3C3-4DDE-A8CF-DA98DF169BBC}" dt="2020-06-04T01:56:05.287" v="1695"/>
          <ac:inkMkLst>
            <pc:docMk/>
            <pc:sldMk cId="993044455" sldId="302"/>
            <ac:inkMk id="113" creationId="{1CCD77B8-4832-4B62-9673-BF0C58D32300}"/>
          </ac:inkMkLst>
        </pc:inkChg>
        <pc:inkChg chg="add mod">
          <ac:chgData name="Alonso Raúl Melgarejo Galván" userId="34f8e7f98b12fabf" providerId="LiveId" clId="{FD30FA29-A3C3-4DDE-A8CF-DA98DF169BBC}" dt="2020-06-04T01:56:05.287" v="1695"/>
          <ac:inkMkLst>
            <pc:docMk/>
            <pc:sldMk cId="993044455" sldId="302"/>
            <ac:inkMk id="114" creationId="{FAF3D742-AABF-4130-9854-96A16EB5C6E0}"/>
          </ac:inkMkLst>
        </pc:inkChg>
        <pc:inkChg chg="add mod">
          <ac:chgData name="Alonso Raúl Melgarejo Galván" userId="34f8e7f98b12fabf" providerId="LiveId" clId="{FD30FA29-A3C3-4DDE-A8CF-DA98DF169BBC}" dt="2020-06-04T01:56:05.287" v="1695"/>
          <ac:inkMkLst>
            <pc:docMk/>
            <pc:sldMk cId="993044455" sldId="302"/>
            <ac:inkMk id="115" creationId="{5C61600F-5AA0-42D8-A844-4FFF77C9C940}"/>
          </ac:inkMkLst>
        </pc:inkChg>
        <pc:inkChg chg="add mod">
          <ac:chgData name="Alonso Raúl Melgarejo Galván" userId="34f8e7f98b12fabf" providerId="LiveId" clId="{FD30FA29-A3C3-4DDE-A8CF-DA98DF169BBC}" dt="2020-06-04T01:56:05.287" v="1695"/>
          <ac:inkMkLst>
            <pc:docMk/>
            <pc:sldMk cId="993044455" sldId="302"/>
            <ac:inkMk id="116" creationId="{7D5890A3-AEF0-4046-A2AA-0233BDD70604}"/>
          </ac:inkMkLst>
        </pc:inkChg>
        <pc:inkChg chg="add mod">
          <ac:chgData name="Alonso Raúl Melgarejo Galván" userId="34f8e7f98b12fabf" providerId="LiveId" clId="{FD30FA29-A3C3-4DDE-A8CF-DA98DF169BBC}" dt="2020-06-04T01:56:05.287" v="1695"/>
          <ac:inkMkLst>
            <pc:docMk/>
            <pc:sldMk cId="993044455" sldId="302"/>
            <ac:inkMk id="117" creationId="{28E8B1AB-DF68-4EB9-BFED-EC2D2338E0C3}"/>
          </ac:inkMkLst>
        </pc:inkChg>
        <pc:inkChg chg="add mod">
          <ac:chgData name="Alonso Raúl Melgarejo Galván" userId="34f8e7f98b12fabf" providerId="LiveId" clId="{FD30FA29-A3C3-4DDE-A8CF-DA98DF169BBC}" dt="2020-06-04T01:56:05.287" v="1695"/>
          <ac:inkMkLst>
            <pc:docMk/>
            <pc:sldMk cId="993044455" sldId="302"/>
            <ac:inkMk id="119" creationId="{CB67FD88-C188-4C4A-B8B0-7F989227360D}"/>
          </ac:inkMkLst>
        </pc:inkChg>
        <pc:inkChg chg="add mod">
          <ac:chgData name="Alonso Raúl Melgarejo Galván" userId="34f8e7f98b12fabf" providerId="LiveId" clId="{FD30FA29-A3C3-4DDE-A8CF-DA98DF169BBC}" dt="2020-06-04T01:56:05.287" v="1695"/>
          <ac:inkMkLst>
            <pc:docMk/>
            <pc:sldMk cId="993044455" sldId="302"/>
            <ac:inkMk id="121" creationId="{4D2C94C4-E46A-4D5D-98F8-67CB219DC3AC}"/>
          </ac:inkMkLst>
        </pc:inkChg>
        <pc:inkChg chg="add mod">
          <ac:chgData name="Alonso Raúl Melgarejo Galván" userId="34f8e7f98b12fabf" providerId="LiveId" clId="{FD30FA29-A3C3-4DDE-A8CF-DA98DF169BBC}" dt="2020-06-04T01:56:05.287" v="1695"/>
          <ac:inkMkLst>
            <pc:docMk/>
            <pc:sldMk cId="993044455" sldId="302"/>
            <ac:inkMk id="123" creationId="{4D11A270-1C65-4C38-8B7E-F2A1BC6D53F3}"/>
          </ac:inkMkLst>
        </pc:inkChg>
        <pc:inkChg chg="add mod">
          <ac:chgData name="Alonso Raúl Melgarejo Galván" userId="34f8e7f98b12fabf" providerId="LiveId" clId="{FD30FA29-A3C3-4DDE-A8CF-DA98DF169BBC}" dt="2020-06-04T01:56:05.287" v="1695"/>
          <ac:inkMkLst>
            <pc:docMk/>
            <pc:sldMk cId="993044455" sldId="302"/>
            <ac:inkMk id="124" creationId="{3591D235-D882-44F9-9444-3E9089B69B9B}"/>
          </ac:inkMkLst>
        </pc:inkChg>
        <pc:inkChg chg="add mod">
          <ac:chgData name="Alonso Raúl Melgarejo Galván" userId="34f8e7f98b12fabf" providerId="LiveId" clId="{FD30FA29-A3C3-4DDE-A8CF-DA98DF169BBC}" dt="2020-06-04T01:56:05.287" v="1695"/>
          <ac:inkMkLst>
            <pc:docMk/>
            <pc:sldMk cId="993044455" sldId="302"/>
            <ac:inkMk id="126" creationId="{0E2A847D-35D4-4A80-873A-E8F09E5D0BC3}"/>
          </ac:inkMkLst>
        </pc:inkChg>
        <pc:inkChg chg="add mod">
          <ac:chgData name="Alonso Raúl Melgarejo Galván" userId="34f8e7f98b12fabf" providerId="LiveId" clId="{FD30FA29-A3C3-4DDE-A8CF-DA98DF169BBC}" dt="2020-06-04T01:56:05.287" v="1695"/>
          <ac:inkMkLst>
            <pc:docMk/>
            <pc:sldMk cId="993044455" sldId="302"/>
            <ac:inkMk id="128" creationId="{DDDDF8C9-4765-441F-B821-8377954C26E8}"/>
          </ac:inkMkLst>
        </pc:inkChg>
        <pc:inkChg chg="add mod">
          <ac:chgData name="Alonso Raúl Melgarejo Galván" userId="34f8e7f98b12fabf" providerId="LiveId" clId="{FD30FA29-A3C3-4DDE-A8CF-DA98DF169BBC}" dt="2020-06-04T01:53:27.372" v="1633"/>
          <ac:inkMkLst>
            <pc:docMk/>
            <pc:sldMk cId="993044455" sldId="302"/>
            <ac:inkMk id="130" creationId="{4FA3C9A0-506F-4154-8F34-D0EA1842BDE1}"/>
          </ac:inkMkLst>
        </pc:inkChg>
        <pc:inkChg chg="add mod">
          <ac:chgData name="Alonso Raúl Melgarejo Galván" userId="34f8e7f98b12fabf" providerId="LiveId" clId="{FD30FA29-A3C3-4DDE-A8CF-DA98DF169BBC}" dt="2020-06-04T01:56:05.287" v="1695"/>
          <ac:inkMkLst>
            <pc:docMk/>
            <pc:sldMk cId="993044455" sldId="302"/>
            <ac:inkMk id="132" creationId="{AB1D7F65-BB0E-462C-8AB4-0B9D3F36618A}"/>
          </ac:inkMkLst>
        </pc:inkChg>
        <pc:inkChg chg="add mod">
          <ac:chgData name="Alonso Raúl Melgarejo Galván" userId="34f8e7f98b12fabf" providerId="LiveId" clId="{FD30FA29-A3C3-4DDE-A8CF-DA98DF169BBC}" dt="2020-06-04T01:56:05.287" v="1695"/>
          <ac:inkMkLst>
            <pc:docMk/>
            <pc:sldMk cId="993044455" sldId="302"/>
            <ac:inkMk id="134" creationId="{B13F59BB-DF1D-4169-AE59-72ACC669DCA6}"/>
          </ac:inkMkLst>
        </pc:inkChg>
        <pc:inkChg chg="add mod">
          <ac:chgData name="Alonso Raúl Melgarejo Galván" userId="34f8e7f98b12fabf" providerId="LiveId" clId="{FD30FA29-A3C3-4DDE-A8CF-DA98DF169BBC}" dt="2020-06-04T01:56:05.287" v="1695"/>
          <ac:inkMkLst>
            <pc:docMk/>
            <pc:sldMk cId="993044455" sldId="302"/>
            <ac:inkMk id="135" creationId="{E3CEF3FE-03F3-455D-A4D3-91CE6370317D}"/>
          </ac:inkMkLst>
        </pc:inkChg>
        <pc:inkChg chg="add mod">
          <ac:chgData name="Alonso Raúl Melgarejo Galván" userId="34f8e7f98b12fabf" providerId="LiveId" clId="{FD30FA29-A3C3-4DDE-A8CF-DA98DF169BBC}" dt="2020-06-04T01:56:05.287" v="1695"/>
          <ac:inkMkLst>
            <pc:docMk/>
            <pc:sldMk cId="993044455" sldId="302"/>
            <ac:inkMk id="137" creationId="{0974A31D-6E5E-4E5F-8ACB-16E6FC3FD778}"/>
          </ac:inkMkLst>
        </pc:inkChg>
        <pc:inkChg chg="add mod">
          <ac:chgData name="Alonso Raúl Melgarejo Galván" userId="34f8e7f98b12fabf" providerId="LiveId" clId="{FD30FA29-A3C3-4DDE-A8CF-DA98DF169BBC}" dt="2020-06-04T01:56:05.287" v="1695"/>
          <ac:inkMkLst>
            <pc:docMk/>
            <pc:sldMk cId="993044455" sldId="302"/>
            <ac:inkMk id="138" creationId="{179EF064-0086-4015-9E5E-E5EA4D951629}"/>
          </ac:inkMkLst>
        </pc:inkChg>
        <pc:inkChg chg="add mod">
          <ac:chgData name="Alonso Raúl Melgarejo Galván" userId="34f8e7f98b12fabf" providerId="LiveId" clId="{FD30FA29-A3C3-4DDE-A8CF-DA98DF169BBC}" dt="2020-06-04T01:56:05.287" v="1695"/>
          <ac:inkMkLst>
            <pc:docMk/>
            <pc:sldMk cId="993044455" sldId="302"/>
            <ac:inkMk id="140" creationId="{F3E9039D-1F28-4F21-9FA6-32A53C97B6EB}"/>
          </ac:inkMkLst>
        </pc:inkChg>
        <pc:inkChg chg="add mod">
          <ac:chgData name="Alonso Raúl Melgarejo Galván" userId="34f8e7f98b12fabf" providerId="LiveId" clId="{FD30FA29-A3C3-4DDE-A8CF-DA98DF169BBC}" dt="2020-06-04T01:56:05.287" v="1695"/>
          <ac:inkMkLst>
            <pc:docMk/>
            <pc:sldMk cId="993044455" sldId="302"/>
            <ac:inkMk id="141" creationId="{F569D557-5F5B-487C-8138-D09459B8400D}"/>
          </ac:inkMkLst>
        </pc:inkChg>
        <pc:inkChg chg="add mod">
          <ac:chgData name="Alonso Raúl Melgarejo Galván" userId="34f8e7f98b12fabf" providerId="LiveId" clId="{FD30FA29-A3C3-4DDE-A8CF-DA98DF169BBC}" dt="2020-06-04T01:56:05.287" v="1695"/>
          <ac:inkMkLst>
            <pc:docMk/>
            <pc:sldMk cId="993044455" sldId="302"/>
            <ac:inkMk id="142" creationId="{E75D2E42-5A50-43A2-ABEA-C2D2BA9F47C6}"/>
          </ac:inkMkLst>
        </pc:inkChg>
        <pc:inkChg chg="add mod">
          <ac:chgData name="Alonso Raúl Melgarejo Galván" userId="34f8e7f98b12fabf" providerId="LiveId" clId="{FD30FA29-A3C3-4DDE-A8CF-DA98DF169BBC}" dt="2020-06-04T01:56:05.287" v="1695"/>
          <ac:inkMkLst>
            <pc:docMk/>
            <pc:sldMk cId="993044455" sldId="302"/>
            <ac:inkMk id="143" creationId="{F8C02442-3F73-4903-83FE-B059834D9CFE}"/>
          </ac:inkMkLst>
        </pc:inkChg>
        <pc:inkChg chg="add mod">
          <ac:chgData name="Alonso Raúl Melgarejo Galván" userId="34f8e7f98b12fabf" providerId="LiveId" clId="{FD30FA29-A3C3-4DDE-A8CF-DA98DF169BBC}" dt="2020-06-04T01:56:05.287" v="1695"/>
          <ac:inkMkLst>
            <pc:docMk/>
            <pc:sldMk cId="993044455" sldId="302"/>
            <ac:inkMk id="144" creationId="{ACF3C22C-11BD-4F98-83C7-C0DA4FA51AA5}"/>
          </ac:inkMkLst>
        </pc:inkChg>
        <pc:inkChg chg="add mod">
          <ac:chgData name="Alonso Raúl Melgarejo Galván" userId="34f8e7f98b12fabf" providerId="LiveId" clId="{FD30FA29-A3C3-4DDE-A8CF-DA98DF169BBC}" dt="2020-06-04T01:56:05.287" v="1695"/>
          <ac:inkMkLst>
            <pc:docMk/>
            <pc:sldMk cId="993044455" sldId="302"/>
            <ac:inkMk id="146" creationId="{E82E3736-3140-4C79-886A-A400928CACFB}"/>
          </ac:inkMkLst>
        </pc:inkChg>
        <pc:inkChg chg="add mod">
          <ac:chgData name="Alonso Raúl Melgarejo Galván" userId="34f8e7f98b12fabf" providerId="LiveId" clId="{FD30FA29-A3C3-4DDE-A8CF-DA98DF169BBC}" dt="2020-06-04T01:56:05.287" v="1695"/>
          <ac:inkMkLst>
            <pc:docMk/>
            <pc:sldMk cId="993044455" sldId="302"/>
            <ac:inkMk id="147" creationId="{078DDB27-16A7-49D2-9EB3-73AD222AB8BB}"/>
          </ac:inkMkLst>
        </pc:inkChg>
        <pc:inkChg chg="add mod">
          <ac:chgData name="Alonso Raúl Melgarejo Galván" userId="34f8e7f98b12fabf" providerId="LiveId" clId="{FD30FA29-A3C3-4DDE-A8CF-DA98DF169BBC}" dt="2020-06-04T01:56:05.287" v="1695"/>
          <ac:inkMkLst>
            <pc:docMk/>
            <pc:sldMk cId="993044455" sldId="302"/>
            <ac:inkMk id="148" creationId="{72E9362D-EEC3-459B-A334-777895AEBFF5}"/>
          </ac:inkMkLst>
        </pc:inkChg>
        <pc:inkChg chg="add mod">
          <ac:chgData name="Alonso Raúl Melgarejo Galván" userId="34f8e7f98b12fabf" providerId="LiveId" clId="{FD30FA29-A3C3-4DDE-A8CF-DA98DF169BBC}" dt="2020-06-04T01:56:05.287" v="1695"/>
          <ac:inkMkLst>
            <pc:docMk/>
            <pc:sldMk cId="993044455" sldId="302"/>
            <ac:inkMk id="149" creationId="{DCFB6303-7B78-4EFB-9412-656B29B46BFA}"/>
          </ac:inkMkLst>
        </pc:inkChg>
        <pc:inkChg chg="add mod">
          <ac:chgData name="Alonso Raúl Melgarejo Galván" userId="34f8e7f98b12fabf" providerId="LiveId" clId="{FD30FA29-A3C3-4DDE-A8CF-DA98DF169BBC}" dt="2020-06-04T01:56:05.287" v="1695"/>
          <ac:inkMkLst>
            <pc:docMk/>
            <pc:sldMk cId="993044455" sldId="302"/>
            <ac:inkMk id="151" creationId="{EC8A57D3-65F8-4BDF-A939-7E7A5B89ED73}"/>
          </ac:inkMkLst>
        </pc:inkChg>
        <pc:inkChg chg="add mod">
          <ac:chgData name="Alonso Raúl Melgarejo Galván" userId="34f8e7f98b12fabf" providerId="LiveId" clId="{FD30FA29-A3C3-4DDE-A8CF-DA98DF169BBC}" dt="2020-06-04T01:56:05.287" v="1695"/>
          <ac:inkMkLst>
            <pc:docMk/>
            <pc:sldMk cId="993044455" sldId="302"/>
            <ac:inkMk id="153" creationId="{69AD9D9D-5CD5-471B-A1C6-C3E27A2A9A1A}"/>
          </ac:inkMkLst>
        </pc:inkChg>
        <pc:inkChg chg="add mod">
          <ac:chgData name="Alonso Raúl Melgarejo Galván" userId="34f8e7f98b12fabf" providerId="LiveId" clId="{FD30FA29-A3C3-4DDE-A8CF-DA98DF169BBC}" dt="2020-06-04T01:56:05.287" v="1695"/>
          <ac:inkMkLst>
            <pc:docMk/>
            <pc:sldMk cId="993044455" sldId="302"/>
            <ac:inkMk id="154" creationId="{7231CFD2-C3AC-46F7-A89F-BC389C1679D2}"/>
          </ac:inkMkLst>
        </pc:inkChg>
        <pc:inkChg chg="add mod">
          <ac:chgData name="Alonso Raúl Melgarejo Galván" userId="34f8e7f98b12fabf" providerId="LiveId" clId="{FD30FA29-A3C3-4DDE-A8CF-DA98DF169BBC}" dt="2020-06-04T01:56:05.287" v="1695"/>
          <ac:inkMkLst>
            <pc:docMk/>
            <pc:sldMk cId="993044455" sldId="302"/>
            <ac:inkMk id="155" creationId="{C835323D-89C7-43AC-891C-48AEFBB5CB4E}"/>
          </ac:inkMkLst>
        </pc:inkChg>
        <pc:inkChg chg="add mod">
          <ac:chgData name="Alonso Raúl Melgarejo Galván" userId="34f8e7f98b12fabf" providerId="LiveId" clId="{FD30FA29-A3C3-4DDE-A8CF-DA98DF169BBC}" dt="2020-06-04T01:54:34.060" v="1670"/>
          <ac:inkMkLst>
            <pc:docMk/>
            <pc:sldMk cId="993044455" sldId="302"/>
            <ac:inkMk id="157" creationId="{9CA1FA81-6C43-48E2-9FEA-C1D13152BE07}"/>
          </ac:inkMkLst>
        </pc:inkChg>
        <pc:inkChg chg="add mod">
          <ac:chgData name="Alonso Raúl Melgarejo Galván" userId="34f8e7f98b12fabf" providerId="LiveId" clId="{FD30FA29-A3C3-4DDE-A8CF-DA98DF169BBC}" dt="2020-06-04T01:54:34.060" v="1670"/>
          <ac:inkMkLst>
            <pc:docMk/>
            <pc:sldMk cId="993044455" sldId="302"/>
            <ac:inkMk id="159" creationId="{CAAAD68A-5471-4428-8B8D-AF0CE2F71ED3}"/>
          </ac:inkMkLst>
        </pc:inkChg>
        <pc:inkChg chg="add mod">
          <ac:chgData name="Alonso Raúl Melgarejo Galván" userId="34f8e7f98b12fabf" providerId="LiveId" clId="{FD30FA29-A3C3-4DDE-A8CF-DA98DF169BBC}" dt="2020-06-04T01:56:05.287" v="1695"/>
          <ac:inkMkLst>
            <pc:docMk/>
            <pc:sldMk cId="993044455" sldId="302"/>
            <ac:inkMk id="161" creationId="{7701D02F-5B10-4DB9-874F-E36B48DCF16A}"/>
          </ac:inkMkLst>
        </pc:inkChg>
        <pc:inkChg chg="add mod">
          <ac:chgData name="Alonso Raúl Melgarejo Galván" userId="34f8e7f98b12fabf" providerId="LiveId" clId="{FD30FA29-A3C3-4DDE-A8CF-DA98DF169BBC}" dt="2020-06-04T01:56:05.287" v="1695"/>
          <ac:inkMkLst>
            <pc:docMk/>
            <pc:sldMk cId="993044455" sldId="302"/>
            <ac:inkMk id="162" creationId="{B68E3E37-82A5-48E3-8B57-62585B07E18E}"/>
          </ac:inkMkLst>
        </pc:inkChg>
        <pc:inkChg chg="add mod">
          <ac:chgData name="Alonso Raúl Melgarejo Galván" userId="34f8e7f98b12fabf" providerId="LiveId" clId="{FD30FA29-A3C3-4DDE-A8CF-DA98DF169BBC}" dt="2020-06-04T01:56:05.287" v="1695"/>
          <ac:inkMkLst>
            <pc:docMk/>
            <pc:sldMk cId="993044455" sldId="302"/>
            <ac:inkMk id="163" creationId="{BD02A25E-C3A2-4D6F-9506-565C67AC486C}"/>
          </ac:inkMkLst>
        </pc:inkChg>
        <pc:inkChg chg="add mod">
          <ac:chgData name="Alonso Raúl Melgarejo Galván" userId="34f8e7f98b12fabf" providerId="LiveId" clId="{FD30FA29-A3C3-4DDE-A8CF-DA98DF169BBC}" dt="2020-06-04T01:56:05.287" v="1695"/>
          <ac:inkMkLst>
            <pc:docMk/>
            <pc:sldMk cId="993044455" sldId="302"/>
            <ac:inkMk id="164" creationId="{56FE30A6-56B0-4280-8529-2E0F2A972578}"/>
          </ac:inkMkLst>
        </pc:inkChg>
        <pc:inkChg chg="add mod">
          <ac:chgData name="Alonso Raúl Melgarejo Galván" userId="34f8e7f98b12fabf" providerId="LiveId" clId="{FD30FA29-A3C3-4DDE-A8CF-DA98DF169BBC}" dt="2020-06-04T01:56:05.287" v="1695"/>
          <ac:inkMkLst>
            <pc:docMk/>
            <pc:sldMk cId="993044455" sldId="302"/>
            <ac:inkMk id="165" creationId="{455C5A56-5EC0-40E4-B886-3142C3E50CE9}"/>
          </ac:inkMkLst>
        </pc:inkChg>
        <pc:inkChg chg="add mod">
          <ac:chgData name="Alonso Raúl Melgarejo Galván" userId="34f8e7f98b12fabf" providerId="LiveId" clId="{FD30FA29-A3C3-4DDE-A8CF-DA98DF169BBC}" dt="2020-06-04T01:56:05.287" v="1695"/>
          <ac:inkMkLst>
            <pc:docMk/>
            <pc:sldMk cId="993044455" sldId="302"/>
            <ac:inkMk id="166" creationId="{F47DBDD5-AB6C-46D2-BC13-8495AA31C76A}"/>
          </ac:inkMkLst>
        </pc:inkChg>
        <pc:inkChg chg="add mod">
          <ac:chgData name="Alonso Raúl Melgarejo Galván" userId="34f8e7f98b12fabf" providerId="LiveId" clId="{FD30FA29-A3C3-4DDE-A8CF-DA98DF169BBC}" dt="2020-06-04T01:56:05.287" v="1695"/>
          <ac:inkMkLst>
            <pc:docMk/>
            <pc:sldMk cId="993044455" sldId="302"/>
            <ac:inkMk id="168" creationId="{32852989-92B2-4421-95CF-47111DE6A4F8}"/>
          </ac:inkMkLst>
        </pc:inkChg>
        <pc:inkChg chg="add mod">
          <ac:chgData name="Alonso Raúl Melgarejo Galván" userId="34f8e7f98b12fabf" providerId="LiveId" clId="{FD30FA29-A3C3-4DDE-A8CF-DA98DF169BBC}" dt="2020-06-04T01:56:05.287" v="1695"/>
          <ac:inkMkLst>
            <pc:docMk/>
            <pc:sldMk cId="993044455" sldId="302"/>
            <ac:inkMk id="169" creationId="{442F6B27-8FA1-410A-B780-5EE3FE4210C5}"/>
          </ac:inkMkLst>
        </pc:inkChg>
        <pc:inkChg chg="add mod">
          <ac:chgData name="Alonso Raúl Melgarejo Galván" userId="34f8e7f98b12fabf" providerId="LiveId" clId="{FD30FA29-A3C3-4DDE-A8CF-DA98DF169BBC}" dt="2020-06-04T01:54:56.386" v="1676"/>
          <ac:inkMkLst>
            <pc:docMk/>
            <pc:sldMk cId="993044455" sldId="302"/>
            <ac:inkMk id="171" creationId="{9DD6893F-0D01-44C7-82E0-0EB30FC151B9}"/>
          </ac:inkMkLst>
        </pc:inkChg>
        <pc:inkChg chg="add mod">
          <ac:chgData name="Alonso Raúl Melgarejo Galván" userId="34f8e7f98b12fabf" providerId="LiveId" clId="{FD30FA29-A3C3-4DDE-A8CF-DA98DF169BBC}" dt="2020-06-04T01:56:05.287" v="1695"/>
          <ac:inkMkLst>
            <pc:docMk/>
            <pc:sldMk cId="993044455" sldId="302"/>
            <ac:inkMk id="173" creationId="{86A02B1E-D5B4-4CF6-BE9F-4DBEB54B261A}"/>
          </ac:inkMkLst>
        </pc:inkChg>
        <pc:inkChg chg="add mod">
          <ac:chgData name="Alonso Raúl Melgarejo Galván" userId="34f8e7f98b12fabf" providerId="LiveId" clId="{FD30FA29-A3C3-4DDE-A8CF-DA98DF169BBC}" dt="2020-06-04T01:56:05.287" v="1695"/>
          <ac:inkMkLst>
            <pc:docMk/>
            <pc:sldMk cId="993044455" sldId="302"/>
            <ac:inkMk id="174" creationId="{35A536A5-C055-4A6B-AF0E-B03A8E4D3A97}"/>
          </ac:inkMkLst>
        </pc:inkChg>
        <pc:inkChg chg="add mod">
          <ac:chgData name="Alonso Raúl Melgarejo Galván" userId="34f8e7f98b12fabf" providerId="LiveId" clId="{FD30FA29-A3C3-4DDE-A8CF-DA98DF169BBC}" dt="2020-06-04T01:56:05.287" v="1695"/>
          <ac:inkMkLst>
            <pc:docMk/>
            <pc:sldMk cId="993044455" sldId="302"/>
            <ac:inkMk id="175" creationId="{A3B38BCE-A389-4735-9012-81BC4148AC4C}"/>
          </ac:inkMkLst>
        </pc:inkChg>
        <pc:inkChg chg="add mod">
          <ac:chgData name="Alonso Raúl Melgarejo Galván" userId="34f8e7f98b12fabf" providerId="LiveId" clId="{FD30FA29-A3C3-4DDE-A8CF-DA98DF169BBC}" dt="2020-06-04T01:56:05.287" v="1695"/>
          <ac:inkMkLst>
            <pc:docMk/>
            <pc:sldMk cId="993044455" sldId="302"/>
            <ac:inkMk id="177" creationId="{E67D3733-F857-4134-AF38-295A36A93C41}"/>
          </ac:inkMkLst>
        </pc:inkChg>
        <pc:inkChg chg="add mod">
          <ac:chgData name="Alonso Raúl Melgarejo Galván" userId="34f8e7f98b12fabf" providerId="LiveId" clId="{FD30FA29-A3C3-4DDE-A8CF-DA98DF169BBC}" dt="2020-06-04T01:56:05.287" v="1695"/>
          <ac:inkMkLst>
            <pc:docMk/>
            <pc:sldMk cId="993044455" sldId="302"/>
            <ac:inkMk id="178" creationId="{8E6D74DB-D011-455C-9935-1ECF34BE2AE1}"/>
          </ac:inkMkLst>
        </pc:inkChg>
        <pc:inkChg chg="add mod">
          <ac:chgData name="Alonso Raúl Melgarejo Galván" userId="34f8e7f98b12fabf" providerId="LiveId" clId="{FD30FA29-A3C3-4DDE-A8CF-DA98DF169BBC}" dt="2020-06-04T01:56:05.287" v="1695"/>
          <ac:inkMkLst>
            <pc:docMk/>
            <pc:sldMk cId="993044455" sldId="302"/>
            <ac:inkMk id="179" creationId="{6693DD46-2454-407E-9FF2-8F96274F51FD}"/>
          </ac:inkMkLst>
        </pc:inkChg>
        <pc:inkChg chg="add mod">
          <ac:chgData name="Alonso Raúl Melgarejo Galván" userId="34f8e7f98b12fabf" providerId="LiveId" clId="{FD30FA29-A3C3-4DDE-A8CF-DA98DF169BBC}" dt="2020-06-04T01:56:05.287" v="1695"/>
          <ac:inkMkLst>
            <pc:docMk/>
            <pc:sldMk cId="993044455" sldId="302"/>
            <ac:inkMk id="180" creationId="{A868E081-2DF8-4085-89DD-9AB9F973692B}"/>
          </ac:inkMkLst>
        </pc:inkChg>
        <pc:inkChg chg="add mod">
          <ac:chgData name="Alonso Raúl Melgarejo Galván" userId="34f8e7f98b12fabf" providerId="LiveId" clId="{FD30FA29-A3C3-4DDE-A8CF-DA98DF169BBC}" dt="2020-06-04T01:56:05.287" v="1695"/>
          <ac:inkMkLst>
            <pc:docMk/>
            <pc:sldMk cId="993044455" sldId="302"/>
            <ac:inkMk id="182" creationId="{C8044CA3-1FD3-47F5-807F-5B05EA2BBB67}"/>
          </ac:inkMkLst>
        </pc:inkChg>
        <pc:inkChg chg="add mod">
          <ac:chgData name="Alonso Raúl Melgarejo Galván" userId="34f8e7f98b12fabf" providerId="LiveId" clId="{FD30FA29-A3C3-4DDE-A8CF-DA98DF169BBC}" dt="2020-06-04T01:56:05.287" v="1695"/>
          <ac:inkMkLst>
            <pc:docMk/>
            <pc:sldMk cId="993044455" sldId="302"/>
            <ac:inkMk id="184" creationId="{BE69F506-EB79-4124-8FA7-5526D830FA37}"/>
          </ac:inkMkLst>
        </pc:inkChg>
        <pc:inkChg chg="add mod">
          <ac:chgData name="Alonso Raúl Melgarejo Galván" userId="34f8e7f98b12fabf" providerId="LiveId" clId="{FD30FA29-A3C3-4DDE-A8CF-DA98DF169BBC}" dt="2020-06-04T01:56:05.287" v="1695"/>
          <ac:inkMkLst>
            <pc:docMk/>
            <pc:sldMk cId="993044455" sldId="302"/>
            <ac:inkMk id="185" creationId="{A3BAD567-0721-4BDA-B308-B407C5D09B8A}"/>
          </ac:inkMkLst>
        </pc:inkChg>
        <pc:inkChg chg="add mod">
          <ac:chgData name="Alonso Raúl Melgarejo Galván" userId="34f8e7f98b12fabf" providerId="LiveId" clId="{FD30FA29-A3C3-4DDE-A8CF-DA98DF169BBC}" dt="2020-06-04T01:56:05.287" v="1695"/>
          <ac:inkMkLst>
            <pc:docMk/>
            <pc:sldMk cId="993044455" sldId="302"/>
            <ac:inkMk id="186" creationId="{810F5503-1E71-41BA-B20C-1608CFA40ECC}"/>
          </ac:inkMkLst>
        </pc:inkChg>
        <pc:inkChg chg="add mod">
          <ac:chgData name="Alonso Raúl Melgarejo Galván" userId="34f8e7f98b12fabf" providerId="LiveId" clId="{FD30FA29-A3C3-4DDE-A8CF-DA98DF169BBC}" dt="2020-06-04T01:56:05.287" v="1695"/>
          <ac:inkMkLst>
            <pc:docMk/>
            <pc:sldMk cId="993044455" sldId="302"/>
            <ac:inkMk id="187" creationId="{8A1CDA49-7C51-4D5C-847C-5F1866D8D4A4}"/>
          </ac:inkMkLst>
        </pc:inkChg>
        <pc:inkChg chg="add mod">
          <ac:chgData name="Alonso Raúl Melgarejo Galván" userId="34f8e7f98b12fabf" providerId="LiveId" clId="{FD30FA29-A3C3-4DDE-A8CF-DA98DF169BBC}" dt="2020-06-04T01:56:05.287" v="1695"/>
          <ac:inkMkLst>
            <pc:docMk/>
            <pc:sldMk cId="993044455" sldId="302"/>
            <ac:inkMk id="189" creationId="{657DCDE0-3773-47F2-B931-AA5506D5E0CF}"/>
          </ac:inkMkLst>
        </pc:inkChg>
        <pc:inkChg chg="add mod">
          <ac:chgData name="Alonso Raúl Melgarejo Galván" userId="34f8e7f98b12fabf" providerId="LiveId" clId="{FD30FA29-A3C3-4DDE-A8CF-DA98DF169BBC}" dt="2020-06-04T01:56:05.287" v="1695"/>
          <ac:inkMkLst>
            <pc:docMk/>
            <pc:sldMk cId="993044455" sldId="302"/>
            <ac:inkMk id="190" creationId="{6AD701BC-C08E-47B5-BF5F-9ACCBD043A8A}"/>
          </ac:inkMkLst>
        </pc:inkChg>
        <pc:inkChg chg="add mod">
          <ac:chgData name="Alonso Raúl Melgarejo Galván" userId="34f8e7f98b12fabf" providerId="LiveId" clId="{FD30FA29-A3C3-4DDE-A8CF-DA98DF169BBC}" dt="2020-06-04T01:56:05.287" v="1695"/>
          <ac:inkMkLst>
            <pc:docMk/>
            <pc:sldMk cId="993044455" sldId="302"/>
            <ac:inkMk id="191" creationId="{B338D84B-157D-42A9-9309-61B8F78A394B}"/>
          </ac:inkMkLst>
        </pc:inkChg>
        <pc:inkChg chg="add mod">
          <ac:chgData name="Alonso Raúl Melgarejo Galván" userId="34f8e7f98b12fabf" providerId="LiveId" clId="{FD30FA29-A3C3-4DDE-A8CF-DA98DF169BBC}" dt="2020-06-04T01:56:05.287" v="1695"/>
          <ac:inkMkLst>
            <pc:docMk/>
            <pc:sldMk cId="993044455" sldId="302"/>
            <ac:inkMk id="192" creationId="{AB9A8048-4634-4B17-A5A4-A0B4F2DC965F}"/>
          </ac:inkMkLst>
        </pc:inkChg>
        <pc:inkChg chg="add mod">
          <ac:chgData name="Alonso Raúl Melgarejo Galván" userId="34f8e7f98b12fabf" providerId="LiveId" clId="{FD30FA29-A3C3-4DDE-A8CF-DA98DF169BBC}" dt="2020-06-04T01:56:05.287" v="1695"/>
          <ac:inkMkLst>
            <pc:docMk/>
            <pc:sldMk cId="993044455" sldId="302"/>
            <ac:inkMk id="193" creationId="{742A69AD-AAA4-4185-831B-0B7C7D377764}"/>
          </ac:inkMkLst>
        </pc:inkChg>
      </pc:sldChg>
      <pc:sldChg chg="addSp delSp modSp mod">
        <pc:chgData name="Alonso Raúl Melgarejo Galván" userId="34f8e7f98b12fabf" providerId="LiveId" clId="{FD30FA29-A3C3-4DDE-A8CF-DA98DF169BBC}" dt="2020-06-04T01:51:35.088" v="1577"/>
        <pc:sldMkLst>
          <pc:docMk/>
          <pc:sldMk cId="3561760056" sldId="303"/>
        </pc:sldMkLst>
        <pc:grpChg chg="del mod">
          <ac:chgData name="Alonso Raúl Melgarejo Galván" userId="34f8e7f98b12fabf" providerId="LiveId" clId="{FD30FA29-A3C3-4DDE-A8CF-DA98DF169BBC}" dt="2020-06-04T01:49:38.112" v="1500"/>
          <ac:grpSpMkLst>
            <pc:docMk/>
            <pc:sldMk cId="3561760056" sldId="303"/>
            <ac:grpSpMk id="8" creationId="{3D7408EC-838B-4CCB-9BED-E021BBBBD587}"/>
          </ac:grpSpMkLst>
        </pc:grpChg>
        <pc:grpChg chg="del mod">
          <ac:chgData name="Alonso Raúl Melgarejo Galván" userId="34f8e7f98b12fabf" providerId="LiveId" clId="{FD30FA29-A3C3-4DDE-A8CF-DA98DF169BBC}" dt="2020-06-04T01:49:47.471" v="1510"/>
          <ac:grpSpMkLst>
            <pc:docMk/>
            <pc:sldMk cId="3561760056" sldId="303"/>
            <ac:grpSpMk id="13" creationId="{18FAD189-86F9-46DF-BED3-193F33FF3138}"/>
          </ac:grpSpMkLst>
        </pc:grpChg>
        <pc:grpChg chg="del mod">
          <ac:chgData name="Alonso Raúl Melgarejo Galván" userId="34f8e7f98b12fabf" providerId="LiveId" clId="{FD30FA29-A3C3-4DDE-A8CF-DA98DF169BBC}" dt="2020-06-04T01:49:54.691" v="1518"/>
          <ac:grpSpMkLst>
            <pc:docMk/>
            <pc:sldMk cId="3561760056" sldId="303"/>
            <ac:grpSpMk id="49" creationId="{E12D74B2-4D3A-4BF6-B5A9-F35842D07361}"/>
          </ac:grpSpMkLst>
        </pc:grpChg>
        <pc:grpChg chg="del mod">
          <ac:chgData name="Alonso Raúl Melgarejo Galván" userId="34f8e7f98b12fabf" providerId="LiveId" clId="{FD30FA29-A3C3-4DDE-A8CF-DA98DF169BBC}" dt="2020-06-04T01:49:58.991" v="1521"/>
          <ac:grpSpMkLst>
            <pc:docMk/>
            <pc:sldMk cId="3561760056" sldId="303"/>
            <ac:grpSpMk id="65" creationId="{1E322384-2C8D-4712-890F-5CC9A739612E}"/>
          </ac:grpSpMkLst>
        </pc:grpChg>
        <pc:grpChg chg="del mod">
          <ac:chgData name="Alonso Raúl Melgarejo Galván" userId="34f8e7f98b12fabf" providerId="LiveId" clId="{FD30FA29-A3C3-4DDE-A8CF-DA98DF169BBC}" dt="2020-06-04T01:50:04.149" v="1523"/>
          <ac:grpSpMkLst>
            <pc:docMk/>
            <pc:sldMk cId="3561760056" sldId="303"/>
            <ac:grpSpMk id="72" creationId="{1EE95220-CA6E-4C56-8C03-A24EBA2EE06B}"/>
          </ac:grpSpMkLst>
        </pc:grpChg>
        <pc:grpChg chg="del mod">
          <ac:chgData name="Alonso Raúl Melgarejo Galván" userId="34f8e7f98b12fabf" providerId="LiveId" clId="{FD30FA29-A3C3-4DDE-A8CF-DA98DF169BBC}" dt="2020-06-04T01:50:24.504" v="1529"/>
          <ac:grpSpMkLst>
            <pc:docMk/>
            <pc:sldMk cId="3561760056" sldId="303"/>
            <ac:grpSpMk id="74" creationId="{6374C40B-6B84-4060-821A-1AEBAFD6B2C9}"/>
          </ac:grpSpMkLst>
        </pc:grpChg>
        <pc:grpChg chg="del mod">
          <ac:chgData name="Alonso Raúl Melgarejo Galván" userId="34f8e7f98b12fabf" providerId="LiveId" clId="{FD30FA29-A3C3-4DDE-A8CF-DA98DF169BBC}" dt="2020-06-04T01:50:29.947" v="1531"/>
          <ac:grpSpMkLst>
            <pc:docMk/>
            <pc:sldMk cId="3561760056" sldId="303"/>
            <ac:grpSpMk id="87" creationId="{9444C3D6-C809-4902-9787-71B3A06128F0}"/>
          </ac:grpSpMkLst>
        </pc:grpChg>
        <pc:grpChg chg="del mod">
          <ac:chgData name="Alonso Raúl Melgarejo Galván" userId="34f8e7f98b12fabf" providerId="LiveId" clId="{FD30FA29-A3C3-4DDE-A8CF-DA98DF169BBC}" dt="2020-06-04T01:50:34.570" v="1536"/>
          <ac:grpSpMkLst>
            <pc:docMk/>
            <pc:sldMk cId="3561760056" sldId="303"/>
            <ac:grpSpMk id="89" creationId="{9CC7E0FE-D115-4E08-B8DC-DB5C0954AE8F}"/>
          </ac:grpSpMkLst>
        </pc:grpChg>
        <pc:grpChg chg="del mod">
          <ac:chgData name="Alonso Raúl Melgarejo Galván" userId="34f8e7f98b12fabf" providerId="LiveId" clId="{FD30FA29-A3C3-4DDE-A8CF-DA98DF169BBC}" dt="2020-06-04T01:50:42.694" v="1539"/>
          <ac:grpSpMkLst>
            <pc:docMk/>
            <pc:sldMk cId="3561760056" sldId="303"/>
            <ac:grpSpMk id="98" creationId="{17D9F78D-B556-4D11-9960-07DAEF775863}"/>
          </ac:grpSpMkLst>
        </pc:grpChg>
        <pc:grpChg chg="del mod">
          <ac:chgData name="Alonso Raúl Melgarejo Galván" userId="34f8e7f98b12fabf" providerId="LiveId" clId="{FD30FA29-A3C3-4DDE-A8CF-DA98DF169BBC}" dt="2020-06-04T01:50:45.372" v="1542"/>
          <ac:grpSpMkLst>
            <pc:docMk/>
            <pc:sldMk cId="3561760056" sldId="303"/>
            <ac:grpSpMk id="105" creationId="{24B56F4B-F238-4A2C-9E31-A2995B962DA9}"/>
          </ac:grpSpMkLst>
        </pc:grpChg>
        <pc:grpChg chg="del mod">
          <ac:chgData name="Alonso Raúl Melgarejo Galván" userId="34f8e7f98b12fabf" providerId="LiveId" clId="{FD30FA29-A3C3-4DDE-A8CF-DA98DF169BBC}" dt="2020-06-04T01:50:58.199" v="1552"/>
          <ac:grpSpMkLst>
            <pc:docMk/>
            <pc:sldMk cId="3561760056" sldId="303"/>
            <ac:grpSpMk id="112" creationId="{F1BA6DFC-D858-4EC4-AC55-F3446397BEA9}"/>
          </ac:grpSpMkLst>
        </pc:grpChg>
        <pc:grpChg chg="del mod">
          <ac:chgData name="Alonso Raúl Melgarejo Galván" userId="34f8e7f98b12fabf" providerId="LiveId" clId="{FD30FA29-A3C3-4DDE-A8CF-DA98DF169BBC}" dt="2020-06-04T01:51:00.275" v="1554"/>
          <ac:grpSpMkLst>
            <pc:docMk/>
            <pc:sldMk cId="3561760056" sldId="303"/>
            <ac:grpSpMk id="137" creationId="{A4229709-C0BA-4DD2-B3F0-4791C3F5D1BD}"/>
          </ac:grpSpMkLst>
        </pc:grpChg>
        <pc:grpChg chg="del mod">
          <ac:chgData name="Alonso Raúl Melgarejo Galván" userId="34f8e7f98b12fabf" providerId="LiveId" clId="{FD30FA29-A3C3-4DDE-A8CF-DA98DF169BBC}" dt="2020-06-04T01:51:27.538" v="1568"/>
          <ac:grpSpMkLst>
            <pc:docMk/>
            <pc:sldMk cId="3561760056" sldId="303"/>
            <ac:grpSpMk id="176" creationId="{137A3AD9-0A24-4E2F-8DFC-EBC579CD42B9}"/>
          </ac:grpSpMkLst>
        </pc:grpChg>
        <pc:grpChg chg="del mod">
          <ac:chgData name="Alonso Raúl Melgarejo Galván" userId="34f8e7f98b12fabf" providerId="LiveId" clId="{FD30FA29-A3C3-4DDE-A8CF-DA98DF169BBC}" dt="2020-06-04T01:51:27.538" v="1568"/>
          <ac:grpSpMkLst>
            <pc:docMk/>
            <pc:sldMk cId="3561760056" sldId="303"/>
            <ac:grpSpMk id="180" creationId="{B4234580-1BD6-4C26-B740-E65D5DD27504}"/>
          </ac:grpSpMkLst>
        </pc:grpChg>
        <pc:grpChg chg="del mod">
          <ac:chgData name="Alonso Raúl Melgarejo Galván" userId="34f8e7f98b12fabf" providerId="LiveId" clId="{FD30FA29-A3C3-4DDE-A8CF-DA98DF169BBC}" dt="2020-06-04T01:51:27.538" v="1568"/>
          <ac:grpSpMkLst>
            <pc:docMk/>
            <pc:sldMk cId="3561760056" sldId="303"/>
            <ac:grpSpMk id="185" creationId="{144CCD57-F96C-4EDE-BA50-544AD2CA58AD}"/>
          </ac:grpSpMkLst>
        </pc:grpChg>
        <pc:grpChg chg="del mod">
          <ac:chgData name="Alonso Raúl Melgarejo Galván" userId="34f8e7f98b12fabf" providerId="LiveId" clId="{FD30FA29-A3C3-4DDE-A8CF-DA98DF169BBC}" dt="2020-06-04T01:51:27.538" v="1568"/>
          <ac:grpSpMkLst>
            <pc:docMk/>
            <pc:sldMk cId="3561760056" sldId="303"/>
            <ac:grpSpMk id="188" creationId="{A9921A5F-F26D-4595-B360-599C247DF513}"/>
          </ac:grpSpMkLst>
        </pc:grpChg>
        <pc:grpChg chg="del mod">
          <ac:chgData name="Alonso Raúl Melgarejo Galván" userId="34f8e7f98b12fabf" providerId="LiveId" clId="{FD30FA29-A3C3-4DDE-A8CF-DA98DF169BBC}" dt="2020-06-04T01:51:35.088" v="1577"/>
          <ac:grpSpMkLst>
            <pc:docMk/>
            <pc:sldMk cId="3561760056" sldId="303"/>
            <ac:grpSpMk id="190" creationId="{F23EA2A9-941A-42ED-AA3C-5452878FCF63}"/>
          </ac:grpSpMkLst>
        </pc:grpChg>
        <pc:grpChg chg="mod">
          <ac:chgData name="Alonso Raúl Melgarejo Galván" userId="34f8e7f98b12fabf" providerId="LiveId" clId="{FD30FA29-A3C3-4DDE-A8CF-DA98DF169BBC}" dt="2020-06-04T01:51:35.088" v="1577"/>
          <ac:grpSpMkLst>
            <pc:docMk/>
            <pc:sldMk cId="3561760056" sldId="303"/>
            <ac:grpSpMk id="199" creationId="{ECF3BFC4-1681-4D85-B643-D21FFF642915}"/>
          </ac:grpSpMkLst>
        </pc:grpChg>
        <pc:inkChg chg="add">
          <ac:chgData name="Alonso Raúl Melgarejo Galván" userId="34f8e7f98b12fabf" providerId="LiveId" clId="{FD30FA29-A3C3-4DDE-A8CF-DA98DF169BBC}" dt="2020-06-04T01:49:12.949" v="1491" actId="9405"/>
          <ac:inkMkLst>
            <pc:docMk/>
            <pc:sldMk cId="3561760056" sldId="303"/>
            <ac:inkMk id="3" creationId="{C8D1CFD7-DD9E-4D29-A855-8E0865E94B57}"/>
          </ac:inkMkLst>
        </pc:inkChg>
        <pc:inkChg chg="add">
          <ac:chgData name="Alonso Raúl Melgarejo Galván" userId="34f8e7f98b12fabf" providerId="LiveId" clId="{FD30FA29-A3C3-4DDE-A8CF-DA98DF169BBC}" dt="2020-06-04T01:49:24.773" v="1492" actId="9405"/>
          <ac:inkMkLst>
            <pc:docMk/>
            <pc:sldMk cId="3561760056" sldId="303"/>
            <ac:inkMk id="4" creationId="{1C7B6F9B-7D60-4E15-8CA3-3DF0083D1432}"/>
          </ac:inkMkLst>
        </pc:inkChg>
        <pc:inkChg chg="add mod">
          <ac:chgData name="Alonso Raúl Melgarejo Galván" userId="34f8e7f98b12fabf" providerId="LiveId" clId="{FD30FA29-A3C3-4DDE-A8CF-DA98DF169BBC}" dt="2020-06-04T01:51:35.088" v="1577"/>
          <ac:inkMkLst>
            <pc:docMk/>
            <pc:sldMk cId="3561760056" sldId="303"/>
            <ac:inkMk id="5" creationId="{3E0081F4-492D-46A1-9896-1B19202D128A}"/>
          </ac:inkMkLst>
        </pc:inkChg>
        <pc:inkChg chg="add mod">
          <ac:chgData name="Alonso Raúl Melgarejo Galván" userId="34f8e7f98b12fabf" providerId="LiveId" clId="{FD30FA29-A3C3-4DDE-A8CF-DA98DF169BBC}" dt="2020-06-04T01:51:35.088" v="1577"/>
          <ac:inkMkLst>
            <pc:docMk/>
            <pc:sldMk cId="3561760056" sldId="303"/>
            <ac:inkMk id="6" creationId="{5B920C1F-9F49-4729-96AB-EC01CE77C95C}"/>
          </ac:inkMkLst>
        </pc:inkChg>
        <pc:inkChg chg="add mod">
          <ac:chgData name="Alonso Raúl Melgarejo Galván" userId="34f8e7f98b12fabf" providerId="LiveId" clId="{FD30FA29-A3C3-4DDE-A8CF-DA98DF169BBC}" dt="2020-06-04T01:51:35.088" v="1577"/>
          <ac:inkMkLst>
            <pc:docMk/>
            <pc:sldMk cId="3561760056" sldId="303"/>
            <ac:inkMk id="7" creationId="{33691CEF-2CFB-4EBE-875D-FF232DE6B1C2}"/>
          </ac:inkMkLst>
        </pc:inkChg>
        <pc:inkChg chg="add mod">
          <ac:chgData name="Alonso Raúl Melgarejo Galván" userId="34f8e7f98b12fabf" providerId="LiveId" clId="{FD30FA29-A3C3-4DDE-A8CF-DA98DF169BBC}" dt="2020-06-04T01:51:35.088" v="1577"/>
          <ac:inkMkLst>
            <pc:docMk/>
            <pc:sldMk cId="3561760056" sldId="303"/>
            <ac:inkMk id="9" creationId="{68296543-489B-4B0B-B49C-4973EFB2384A}"/>
          </ac:inkMkLst>
        </pc:inkChg>
        <pc:inkChg chg="add mod">
          <ac:chgData name="Alonso Raúl Melgarejo Galván" userId="34f8e7f98b12fabf" providerId="LiveId" clId="{FD30FA29-A3C3-4DDE-A8CF-DA98DF169BBC}" dt="2020-06-04T01:51:35.088" v="1577"/>
          <ac:inkMkLst>
            <pc:docMk/>
            <pc:sldMk cId="3561760056" sldId="303"/>
            <ac:inkMk id="10" creationId="{2E3AD363-3CC4-410E-BDAB-EC5EC768753A}"/>
          </ac:inkMkLst>
        </pc:inkChg>
        <pc:inkChg chg="add mod">
          <ac:chgData name="Alonso Raúl Melgarejo Galván" userId="34f8e7f98b12fabf" providerId="LiveId" clId="{FD30FA29-A3C3-4DDE-A8CF-DA98DF169BBC}" dt="2020-06-04T01:51:35.088" v="1577"/>
          <ac:inkMkLst>
            <pc:docMk/>
            <pc:sldMk cId="3561760056" sldId="303"/>
            <ac:inkMk id="11" creationId="{34AE237A-7E40-49B2-B50C-B37C8D66E9C0}"/>
          </ac:inkMkLst>
        </pc:inkChg>
        <pc:inkChg chg="add mod">
          <ac:chgData name="Alonso Raúl Melgarejo Galván" userId="34f8e7f98b12fabf" providerId="LiveId" clId="{FD30FA29-A3C3-4DDE-A8CF-DA98DF169BBC}" dt="2020-06-04T01:51:35.088" v="1577"/>
          <ac:inkMkLst>
            <pc:docMk/>
            <pc:sldMk cId="3561760056" sldId="303"/>
            <ac:inkMk id="14" creationId="{8C12C0E4-2435-4BD5-8C2F-1BD38AF3D60C}"/>
          </ac:inkMkLst>
        </pc:inkChg>
        <pc:inkChg chg="add mod">
          <ac:chgData name="Alonso Raúl Melgarejo Galván" userId="34f8e7f98b12fabf" providerId="LiveId" clId="{FD30FA29-A3C3-4DDE-A8CF-DA98DF169BBC}" dt="2020-06-04T01:51:35.088" v="1577"/>
          <ac:inkMkLst>
            <pc:docMk/>
            <pc:sldMk cId="3561760056" sldId="303"/>
            <ac:inkMk id="25" creationId="{DC3695FD-FEE3-4143-B0C7-FC48DED575AD}"/>
          </ac:inkMkLst>
        </pc:inkChg>
        <pc:inkChg chg="add mod">
          <ac:chgData name="Alonso Raúl Melgarejo Galván" userId="34f8e7f98b12fabf" providerId="LiveId" clId="{FD30FA29-A3C3-4DDE-A8CF-DA98DF169BBC}" dt="2020-06-04T01:51:35.088" v="1577"/>
          <ac:inkMkLst>
            <pc:docMk/>
            <pc:sldMk cId="3561760056" sldId="303"/>
            <ac:inkMk id="26" creationId="{D9DAEB1F-6A8C-4D7A-9D53-018697F948BA}"/>
          </ac:inkMkLst>
        </pc:inkChg>
        <pc:inkChg chg="add mod">
          <ac:chgData name="Alonso Raúl Melgarejo Galván" userId="34f8e7f98b12fabf" providerId="LiveId" clId="{FD30FA29-A3C3-4DDE-A8CF-DA98DF169BBC}" dt="2020-06-04T01:51:35.088" v="1577"/>
          <ac:inkMkLst>
            <pc:docMk/>
            <pc:sldMk cId="3561760056" sldId="303"/>
            <ac:inkMk id="27" creationId="{EE3C41FB-DE2B-4FA7-9E0E-D508B5350C8F}"/>
          </ac:inkMkLst>
        </pc:inkChg>
        <pc:inkChg chg="add mod">
          <ac:chgData name="Alonso Raúl Melgarejo Galván" userId="34f8e7f98b12fabf" providerId="LiveId" clId="{FD30FA29-A3C3-4DDE-A8CF-DA98DF169BBC}" dt="2020-06-04T01:51:35.088" v="1577"/>
          <ac:inkMkLst>
            <pc:docMk/>
            <pc:sldMk cId="3561760056" sldId="303"/>
            <ac:inkMk id="38" creationId="{47FBA9F0-D5BC-478C-B867-1ED811D4EF7B}"/>
          </ac:inkMkLst>
        </pc:inkChg>
        <pc:inkChg chg="add mod">
          <ac:chgData name="Alonso Raúl Melgarejo Galván" userId="34f8e7f98b12fabf" providerId="LiveId" clId="{FD30FA29-A3C3-4DDE-A8CF-DA98DF169BBC}" dt="2020-06-04T01:51:35.088" v="1577"/>
          <ac:inkMkLst>
            <pc:docMk/>
            <pc:sldMk cId="3561760056" sldId="303"/>
            <ac:inkMk id="39" creationId="{3B1D5E12-3240-4112-94B6-C2B0A0D19689}"/>
          </ac:inkMkLst>
        </pc:inkChg>
        <pc:inkChg chg="add mod">
          <ac:chgData name="Alonso Raúl Melgarejo Galván" userId="34f8e7f98b12fabf" providerId="LiveId" clId="{FD30FA29-A3C3-4DDE-A8CF-DA98DF169BBC}" dt="2020-06-04T01:51:35.088" v="1577"/>
          <ac:inkMkLst>
            <pc:docMk/>
            <pc:sldMk cId="3561760056" sldId="303"/>
            <ac:inkMk id="40" creationId="{6F4CBDBC-3AF4-4C3B-948D-C555739C3DA9}"/>
          </ac:inkMkLst>
        </pc:inkChg>
        <pc:inkChg chg="add mod">
          <ac:chgData name="Alonso Raúl Melgarejo Galván" userId="34f8e7f98b12fabf" providerId="LiveId" clId="{FD30FA29-A3C3-4DDE-A8CF-DA98DF169BBC}" dt="2020-06-04T01:51:35.088" v="1577"/>
          <ac:inkMkLst>
            <pc:docMk/>
            <pc:sldMk cId="3561760056" sldId="303"/>
            <ac:inkMk id="47" creationId="{ECD3F7CC-803D-43A1-8DBD-B6A5BAF7164B}"/>
          </ac:inkMkLst>
        </pc:inkChg>
        <pc:inkChg chg="add mod">
          <ac:chgData name="Alonso Raúl Melgarejo Galván" userId="34f8e7f98b12fabf" providerId="LiveId" clId="{FD30FA29-A3C3-4DDE-A8CF-DA98DF169BBC}" dt="2020-06-04T01:51:35.088" v="1577"/>
          <ac:inkMkLst>
            <pc:docMk/>
            <pc:sldMk cId="3561760056" sldId="303"/>
            <ac:inkMk id="48" creationId="{70101784-01C9-4692-B5E0-8041C1527AAD}"/>
          </ac:inkMkLst>
        </pc:inkChg>
        <pc:inkChg chg="add mod">
          <ac:chgData name="Alonso Raúl Melgarejo Galván" userId="34f8e7f98b12fabf" providerId="LiveId" clId="{FD30FA29-A3C3-4DDE-A8CF-DA98DF169BBC}" dt="2020-06-04T01:51:35.088" v="1577"/>
          <ac:inkMkLst>
            <pc:docMk/>
            <pc:sldMk cId="3561760056" sldId="303"/>
            <ac:inkMk id="50" creationId="{A7F058EA-3638-411E-B508-D73D401DB494}"/>
          </ac:inkMkLst>
        </pc:inkChg>
        <pc:inkChg chg="add mod">
          <ac:chgData name="Alonso Raúl Melgarejo Galván" userId="34f8e7f98b12fabf" providerId="LiveId" clId="{FD30FA29-A3C3-4DDE-A8CF-DA98DF169BBC}" dt="2020-06-04T01:51:35.088" v="1577"/>
          <ac:inkMkLst>
            <pc:docMk/>
            <pc:sldMk cId="3561760056" sldId="303"/>
            <ac:inkMk id="55" creationId="{31FDF2B5-C9D0-4C5F-9102-36B8B33B23B9}"/>
          </ac:inkMkLst>
        </pc:inkChg>
        <pc:inkChg chg="add mod">
          <ac:chgData name="Alonso Raúl Melgarejo Galván" userId="34f8e7f98b12fabf" providerId="LiveId" clId="{FD30FA29-A3C3-4DDE-A8CF-DA98DF169BBC}" dt="2020-06-04T01:51:35.088" v="1577"/>
          <ac:inkMkLst>
            <pc:docMk/>
            <pc:sldMk cId="3561760056" sldId="303"/>
            <ac:inkMk id="56" creationId="{31FB9652-46F9-46CD-A426-1DDAA69573E8}"/>
          </ac:inkMkLst>
        </pc:inkChg>
        <pc:inkChg chg="add mod">
          <ac:chgData name="Alonso Raúl Melgarejo Galván" userId="34f8e7f98b12fabf" providerId="LiveId" clId="{FD30FA29-A3C3-4DDE-A8CF-DA98DF169BBC}" dt="2020-06-04T01:51:35.088" v="1577"/>
          <ac:inkMkLst>
            <pc:docMk/>
            <pc:sldMk cId="3561760056" sldId="303"/>
            <ac:inkMk id="57" creationId="{C5BE611D-E5ED-40A3-9740-69D704F785C6}"/>
          </ac:inkMkLst>
        </pc:inkChg>
        <pc:inkChg chg="add mod">
          <ac:chgData name="Alonso Raúl Melgarejo Galván" userId="34f8e7f98b12fabf" providerId="LiveId" clId="{FD30FA29-A3C3-4DDE-A8CF-DA98DF169BBC}" dt="2020-06-04T01:51:35.088" v="1577"/>
          <ac:inkMkLst>
            <pc:docMk/>
            <pc:sldMk cId="3561760056" sldId="303"/>
            <ac:inkMk id="58" creationId="{F13AA28D-86C4-4EAD-8B95-E6AD5FBCA049}"/>
          </ac:inkMkLst>
        </pc:inkChg>
        <pc:inkChg chg="add mod">
          <ac:chgData name="Alonso Raúl Melgarejo Galván" userId="34f8e7f98b12fabf" providerId="LiveId" clId="{FD30FA29-A3C3-4DDE-A8CF-DA98DF169BBC}" dt="2020-06-04T01:51:35.088" v="1577"/>
          <ac:inkMkLst>
            <pc:docMk/>
            <pc:sldMk cId="3561760056" sldId="303"/>
            <ac:inkMk id="63" creationId="{82E92506-F32A-4FF5-91D3-ABDA463B49CA}"/>
          </ac:inkMkLst>
        </pc:inkChg>
        <pc:inkChg chg="add mod">
          <ac:chgData name="Alonso Raúl Melgarejo Galván" userId="34f8e7f98b12fabf" providerId="LiveId" clId="{FD30FA29-A3C3-4DDE-A8CF-DA98DF169BBC}" dt="2020-06-04T01:51:35.088" v="1577"/>
          <ac:inkMkLst>
            <pc:docMk/>
            <pc:sldMk cId="3561760056" sldId="303"/>
            <ac:inkMk id="64" creationId="{A3CB8B8C-3921-4676-ADA7-B46C48ECCD1C}"/>
          </ac:inkMkLst>
        </pc:inkChg>
        <pc:inkChg chg="add mod">
          <ac:chgData name="Alonso Raúl Melgarejo Galván" userId="34f8e7f98b12fabf" providerId="LiveId" clId="{FD30FA29-A3C3-4DDE-A8CF-DA98DF169BBC}" dt="2020-06-04T01:51:35.088" v="1577"/>
          <ac:inkMkLst>
            <pc:docMk/>
            <pc:sldMk cId="3561760056" sldId="303"/>
            <ac:inkMk id="66" creationId="{4B5ACFA5-02EC-41ED-824A-812B7B495A29}"/>
          </ac:inkMkLst>
        </pc:inkChg>
        <pc:inkChg chg="add mod">
          <ac:chgData name="Alonso Raúl Melgarejo Galván" userId="34f8e7f98b12fabf" providerId="LiveId" clId="{FD30FA29-A3C3-4DDE-A8CF-DA98DF169BBC}" dt="2020-06-04T01:51:35.088" v="1577"/>
          <ac:inkMkLst>
            <pc:docMk/>
            <pc:sldMk cId="3561760056" sldId="303"/>
            <ac:inkMk id="71" creationId="{03B37644-2D27-4624-9812-57D25B989CE1}"/>
          </ac:inkMkLst>
        </pc:inkChg>
        <pc:inkChg chg="add del mod">
          <ac:chgData name="Alonso Raúl Melgarejo Galván" userId="34f8e7f98b12fabf" providerId="LiveId" clId="{FD30FA29-A3C3-4DDE-A8CF-DA98DF169BBC}" dt="2020-06-04T01:50:08.730" v="1524"/>
          <ac:inkMkLst>
            <pc:docMk/>
            <pc:sldMk cId="3561760056" sldId="303"/>
            <ac:inkMk id="73" creationId="{289B6209-05EB-4B56-938E-8F48EB73A4CE}"/>
          </ac:inkMkLst>
        </pc:inkChg>
        <pc:inkChg chg="add del mod">
          <ac:chgData name="Alonso Raúl Melgarejo Galván" userId="34f8e7f98b12fabf" providerId="LiveId" clId="{FD30FA29-A3C3-4DDE-A8CF-DA98DF169BBC}" dt="2020-06-04T01:50:50.882" v="1548"/>
          <ac:inkMkLst>
            <pc:docMk/>
            <pc:sldMk cId="3561760056" sldId="303"/>
            <ac:inkMk id="79" creationId="{06B6540D-1321-424E-918C-F0B9E41F23E7}"/>
          </ac:inkMkLst>
        </pc:inkChg>
        <pc:inkChg chg="add del mod">
          <ac:chgData name="Alonso Raúl Melgarejo Galván" userId="34f8e7f98b12fabf" providerId="LiveId" clId="{FD30FA29-A3C3-4DDE-A8CF-DA98DF169BBC}" dt="2020-06-04T01:50:50.616" v="1546"/>
          <ac:inkMkLst>
            <pc:docMk/>
            <pc:sldMk cId="3561760056" sldId="303"/>
            <ac:inkMk id="80" creationId="{B46F92D1-71AC-4791-9921-E50C8DD1D0D1}"/>
          </ac:inkMkLst>
        </pc:inkChg>
        <pc:inkChg chg="add del mod">
          <ac:chgData name="Alonso Raúl Melgarejo Galván" userId="34f8e7f98b12fabf" providerId="LiveId" clId="{FD30FA29-A3C3-4DDE-A8CF-DA98DF169BBC}" dt="2020-06-04T01:50:50.159" v="1545"/>
          <ac:inkMkLst>
            <pc:docMk/>
            <pc:sldMk cId="3561760056" sldId="303"/>
            <ac:inkMk id="81" creationId="{D35E2EAC-F54C-47B8-BC34-B9CE54392BA5}"/>
          </ac:inkMkLst>
        </pc:inkChg>
        <pc:inkChg chg="add mod">
          <ac:chgData name="Alonso Raúl Melgarejo Galván" userId="34f8e7f98b12fabf" providerId="LiveId" clId="{FD30FA29-A3C3-4DDE-A8CF-DA98DF169BBC}" dt="2020-06-04T01:50:58.199" v="1552"/>
          <ac:inkMkLst>
            <pc:docMk/>
            <pc:sldMk cId="3561760056" sldId="303"/>
            <ac:inkMk id="82" creationId="{0C08FC9B-3FF0-465F-9A59-06E07C1F3D6C}"/>
          </ac:inkMkLst>
        </pc:inkChg>
        <pc:inkChg chg="add mod">
          <ac:chgData name="Alonso Raúl Melgarejo Galván" userId="34f8e7f98b12fabf" providerId="LiveId" clId="{FD30FA29-A3C3-4DDE-A8CF-DA98DF169BBC}" dt="2020-06-04T01:50:58.199" v="1552"/>
          <ac:inkMkLst>
            <pc:docMk/>
            <pc:sldMk cId="3561760056" sldId="303"/>
            <ac:inkMk id="88" creationId="{E276F23C-C806-4E49-826B-C8EFF62B3865}"/>
          </ac:inkMkLst>
        </pc:inkChg>
        <pc:inkChg chg="add del mod">
          <ac:chgData name="Alonso Raúl Melgarejo Galván" userId="34f8e7f98b12fabf" providerId="LiveId" clId="{FD30FA29-A3C3-4DDE-A8CF-DA98DF169BBC}" dt="2020-06-04T01:50:49.841" v="1543"/>
          <ac:inkMkLst>
            <pc:docMk/>
            <pc:sldMk cId="3561760056" sldId="303"/>
            <ac:inkMk id="90" creationId="{5DB607FB-9758-4109-A584-A1333CF4B500}"/>
          </ac:inkMkLst>
        </pc:inkChg>
        <pc:inkChg chg="add mod">
          <ac:chgData name="Alonso Raúl Melgarejo Galván" userId="34f8e7f98b12fabf" providerId="LiveId" clId="{FD30FA29-A3C3-4DDE-A8CF-DA98DF169BBC}" dt="2020-06-04T01:51:35.088" v="1577"/>
          <ac:inkMkLst>
            <pc:docMk/>
            <pc:sldMk cId="3561760056" sldId="303"/>
            <ac:inkMk id="95" creationId="{C8DB8AF1-4165-4F39-966D-C44AF3099357}"/>
          </ac:inkMkLst>
        </pc:inkChg>
        <pc:inkChg chg="add mod">
          <ac:chgData name="Alonso Raúl Melgarejo Galván" userId="34f8e7f98b12fabf" providerId="LiveId" clId="{FD30FA29-A3C3-4DDE-A8CF-DA98DF169BBC}" dt="2020-06-04T01:51:35.088" v="1577"/>
          <ac:inkMkLst>
            <pc:docMk/>
            <pc:sldMk cId="3561760056" sldId="303"/>
            <ac:inkMk id="96" creationId="{A4E5C8DA-484E-4AFF-854F-5B1472277008}"/>
          </ac:inkMkLst>
        </pc:inkChg>
        <pc:inkChg chg="add mod">
          <ac:chgData name="Alonso Raúl Melgarejo Galván" userId="34f8e7f98b12fabf" providerId="LiveId" clId="{FD30FA29-A3C3-4DDE-A8CF-DA98DF169BBC}" dt="2020-06-04T01:51:35.088" v="1577"/>
          <ac:inkMkLst>
            <pc:docMk/>
            <pc:sldMk cId="3561760056" sldId="303"/>
            <ac:inkMk id="97" creationId="{A2134299-5053-4602-B2BF-4870E69E772C}"/>
          </ac:inkMkLst>
        </pc:inkChg>
        <pc:inkChg chg="add del mod">
          <ac:chgData name="Alonso Raúl Melgarejo Galván" userId="34f8e7f98b12fabf" providerId="LiveId" clId="{FD30FA29-A3C3-4DDE-A8CF-DA98DF169BBC}" dt="2020-06-04T01:50:50.619" v="1547"/>
          <ac:inkMkLst>
            <pc:docMk/>
            <pc:sldMk cId="3561760056" sldId="303"/>
            <ac:inkMk id="103" creationId="{96FD0A54-C0C2-495D-9B52-5EAE096F3FC1}"/>
          </ac:inkMkLst>
        </pc:inkChg>
        <pc:inkChg chg="add del mod">
          <ac:chgData name="Alonso Raúl Melgarejo Galván" userId="34f8e7f98b12fabf" providerId="LiveId" clId="{FD30FA29-A3C3-4DDE-A8CF-DA98DF169BBC}" dt="2020-06-04T01:50:49.849" v="1544"/>
          <ac:inkMkLst>
            <pc:docMk/>
            <pc:sldMk cId="3561760056" sldId="303"/>
            <ac:inkMk id="104" creationId="{91A1BE04-0ACE-44E9-979C-83629B59ACFD}"/>
          </ac:inkMkLst>
        </pc:inkChg>
        <pc:inkChg chg="add mod">
          <ac:chgData name="Alonso Raúl Melgarejo Galván" userId="34f8e7f98b12fabf" providerId="LiveId" clId="{FD30FA29-A3C3-4DDE-A8CF-DA98DF169BBC}" dt="2020-06-04T01:51:35.088" v="1577"/>
          <ac:inkMkLst>
            <pc:docMk/>
            <pc:sldMk cId="3561760056" sldId="303"/>
            <ac:inkMk id="106" creationId="{B612D391-68FC-4747-87FF-6BF9A0C989E5}"/>
          </ac:inkMkLst>
        </pc:inkChg>
        <pc:inkChg chg="add mod">
          <ac:chgData name="Alonso Raúl Melgarejo Galván" userId="34f8e7f98b12fabf" providerId="LiveId" clId="{FD30FA29-A3C3-4DDE-A8CF-DA98DF169BBC}" dt="2020-06-04T01:51:35.088" v="1577"/>
          <ac:inkMkLst>
            <pc:docMk/>
            <pc:sldMk cId="3561760056" sldId="303"/>
            <ac:inkMk id="111" creationId="{3B925FA9-8094-4EB1-9671-9686218DAF14}"/>
          </ac:inkMkLst>
        </pc:inkChg>
        <pc:inkChg chg="add mod">
          <ac:chgData name="Alonso Raúl Melgarejo Galván" userId="34f8e7f98b12fabf" providerId="LiveId" clId="{FD30FA29-A3C3-4DDE-A8CF-DA98DF169BBC}" dt="2020-06-04T01:51:35.088" v="1577"/>
          <ac:inkMkLst>
            <pc:docMk/>
            <pc:sldMk cId="3561760056" sldId="303"/>
            <ac:inkMk id="113" creationId="{25974FF6-3744-4E22-866A-42CD2DFC57F9}"/>
          </ac:inkMkLst>
        </pc:inkChg>
        <pc:inkChg chg="add mod">
          <ac:chgData name="Alonso Raúl Melgarejo Galván" userId="34f8e7f98b12fabf" providerId="LiveId" clId="{FD30FA29-A3C3-4DDE-A8CF-DA98DF169BBC}" dt="2020-06-04T01:51:35.088" v="1577"/>
          <ac:inkMkLst>
            <pc:docMk/>
            <pc:sldMk cId="3561760056" sldId="303"/>
            <ac:inkMk id="114" creationId="{D94E9531-1A06-4AEB-8CE2-130E002254BA}"/>
          </ac:inkMkLst>
        </pc:inkChg>
        <pc:inkChg chg="add mod">
          <ac:chgData name="Alonso Raúl Melgarejo Galván" userId="34f8e7f98b12fabf" providerId="LiveId" clId="{FD30FA29-A3C3-4DDE-A8CF-DA98DF169BBC}" dt="2020-06-04T01:51:35.088" v="1577"/>
          <ac:inkMkLst>
            <pc:docMk/>
            <pc:sldMk cId="3561760056" sldId="303"/>
            <ac:inkMk id="136" creationId="{3B8927CD-C21D-4A55-9F60-F00FC28CBEA3}"/>
          </ac:inkMkLst>
        </pc:inkChg>
        <pc:inkChg chg="add mod">
          <ac:chgData name="Alonso Raúl Melgarejo Galván" userId="34f8e7f98b12fabf" providerId="LiveId" clId="{FD30FA29-A3C3-4DDE-A8CF-DA98DF169BBC}" dt="2020-06-04T01:51:35.088" v="1577"/>
          <ac:inkMkLst>
            <pc:docMk/>
            <pc:sldMk cId="3561760056" sldId="303"/>
            <ac:inkMk id="138" creationId="{1C76A254-C335-4B5F-A5C0-25E1C222DAC6}"/>
          </ac:inkMkLst>
        </pc:inkChg>
        <pc:inkChg chg="add mod">
          <ac:chgData name="Alonso Raúl Melgarejo Galván" userId="34f8e7f98b12fabf" providerId="LiveId" clId="{FD30FA29-A3C3-4DDE-A8CF-DA98DF169BBC}" dt="2020-06-04T01:51:35.088" v="1577"/>
          <ac:inkMkLst>
            <pc:docMk/>
            <pc:sldMk cId="3561760056" sldId="303"/>
            <ac:inkMk id="177" creationId="{227CB66C-5504-40EE-9CD1-DFA18E62D916}"/>
          </ac:inkMkLst>
        </pc:inkChg>
        <pc:inkChg chg="add mod">
          <ac:chgData name="Alonso Raúl Melgarejo Galván" userId="34f8e7f98b12fabf" providerId="LiveId" clId="{FD30FA29-A3C3-4DDE-A8CF-DA98DF169BBC}" dt="2020-06-04T01:51:35.088" v="1577"/>
          <ac:inkMkLst>
            <pc:docMk/>
            <pc:sldMk cId="3561760056" sldId="303"/>
            <ac:inkMk id="178" creationId="{76B20FA3-C9F5-4CA8-9C14-C1B9DF452F5F}"/>
          </ac:inkMkLst>
        </pc:inkChg>
        <pc:inkChg chg="add mod">
          <ac:chgData name="Alonso Raúl Melgarejo Galván" userId="34f8e7f98b12fabf" providerId="LiveId" clId="{FD30FA29-A3C3-4DDE-A8CF-DA98DF169BBC}" dt="2020-06-04T01:51:35.088" v="1577"/>
          <ac:inkMkLst>
            <pc:docMk/>
            <pc:sldMk cId="3561760056" sldId="303"/>
            <ac:inkMk id="179" creationId="{4DC2151B-5780-4C4D-BBFB-AF77CA71D4B5}"/>
          </ac:inkMkLst>
        </pc:inkChg>
        <pc:inkChg chg="add mod">
          <ac:chgData name="Alonso Raúl Melgarejo Galván" userId="34f8e7f98b12fabf" providerId="LiveId" clId="{FD30FA29-A3C3-4DDE-A8CF-DA98DF169BBC}" dt="2020-06-04T01:51:35.088" v="1577"/>
          <ac:inkMkLst>
            <pc:docMk/>
            <pc:sldMk cId="3561760056" sldId="303"/>
            <ac:inkMk id="181" creationId="{FF4D7080-7B2D-46D2-8326-5F666109C411}"/>
          </ac:inkMkLst>
        </pc:inkChg>
        <pc:inkChg chg="add mod">
          <ac:chgData name="Alonso Raúl Melgarejo Galván" userId="34f8e7f98b12fabf" providerId="LiveId" clId="{FD30FA29-A3C3-4DDE-A8CF-DA98DF169BBC}" dt="2020-06-04T01:51:35.088" v="1577"/>
          <ac:inkMkLst>
            <pc:docMk/>
            <pc:sldMk cId="3561760056" sldId="303"/>
            <ac:inkMk id="182" creationId="{9CFA94D9-4E87-47EB-B108-5D7D535CF128}"/>
          </ac:inkMkLst>
        </pc:inkChg>
        <pc:inkChg chg="add mod">
          <ac:chgData name="Alonso Raúl Melgarejo Galván" userId="34f8e7f98b12fabf" providerId="LiveId" clId="{FD30FA29-A3C3-4DDE-A8CF-DA98DF169BBC}" dt="2020-06-04T01:51:35.088" v="1577"/>
          <ac:inkMkLst>
            <pc:docMk/>
            <pc:sldMk cId="3561760056" sldId="303"/>
            <ac:inkMk id="183" creationId="{32F84D23-6433-451D-A7D4-06CBE4C87EA2}"/>
          </ac:inkMkLst>
        </pc:inkChg>
        <pc:inkChg chg="add mod">
          <ac:chgData name="Alonso Raúl Melgarejo Galván" userId="34f8e7f98b12fabf" providerId="LiveId" clId="{FD30FA29-A3C3-4DDE-A8CF-DA98DF169BBC}" dt="2020-06-04T01:51:35.088" v="1577"/>
          <ac:inkMkLst>
            <pc:docMk/>
            <pc:sldMk cId="3561760056" sldId="303"/>
            <ac:inkMk id="184" creationId="{38A340CD-9058-45F8-B8FC-798A5C5D23C4}"/>
          </ac:inkMkLst>
        </pc:inkChg>
        <pc:inkChg chg="add mod">
          <ac:chgData name="Alonso Raúl Melgarejo Galván" userId="34f8e7f98b12fabf" providerId="LiveId" clId="{FD30FA29-A3C3-4DDE-A8CF-DA98DF169BBC}" dt="2020-06-04T01:51:35.088" v="1577"/>
          <ac:inkMkLst>
            <pc:docMk/>
            <pc:sldMk cId="3561760056" sldId="303"/>
            <ac:inkMk id="186" creationId="{598CAAD2-BBF6-41A5-87F6-9628A782C0CF}"/>
          </ac:inkMkLst>
        </pc:inkChg>
        <pc:inkChg chg="add mod">
          <ac:chgData name="Alonso Raúl Melgarejo Galván" userId="34f8e7f98b12fabf" providerId="LiveId" clId="{FD30FA29-A3C3-4DDE-A8CF-DA98DF169BBC}" dt="2020-06-04T01:51:35.088" v="1577"/>
          <ac:inkMkLst>
            <pc:docMk/>
            <pc:sldMk cId="3561760056" sldId="303"/>
            <ac:inkMk id="187" creationId="{3BDED498-4122-4E7F-A3A3-5960984B7DCD}"/>
          </ac:inkMkLst>
        </pc:inkChg>
        <pc:inkChg chg="add mod">
          <ac:chgData name="Alonso Raúl Melgarejo Galván" userId="34f8e7f98b12fabf" providerId="LiveId" clId="{FD30FA29-A3C3-4DDE-A8CF-DA98DF169BBC}" dt="2020-06-04T01:51:35.088" v="1577"/>
          <ac:inkMkLst>
            <pc:docMk/>
            <pc:sldMk cId="3561760056" sldId="303"/>
            <ac:inkMk id="189" creationId="{44101A91-0D5E-470B-A44C-55B1BB0ABB85}"/>
          </ac:inkMkLst>
        </pc:inkChg>
        <pc:inkChg chg="add mod">
          <ac:chgData name="Alonso Raúl Melgarejo Galván" userId="34f8e7f98b12fabf" providerId="LiveId" clId="{FD30FA29-A3C3-4DDE-A8CF-DA98DF169BBC}" dt="2020-06-04T01:51:35.088" v="1577"/>
          <ac:inkMkLst>
            <pc:docMk/>
            <pc:sldMk cId="3561760056" sldId="303"/>
            <ac:inkMk id="191" creationId="{1C3FFB09-4B44-4D95-A55E-1500E68DBA89}"/>
          </ac:inkMkLst>
        </pc:inkChg>
        <pc:inkChg chg="add mod">
          <ac:chgData name="Alonso Raúl Melgarejo Galván" userId="34f8e7f98b12fabf" providerId="LiveId" clId="{FD30FA29-A3C3-4DDE-A8CF-DA98DF169BBC}" dt="2020-06-04T01:51:35.088" v="1577"/>
          <ac:inkMkLst>
            <pc:docMk/>
            <pc:sldMk cId="3561760056" sldId="303"/>
            <ac:inkMk id="192" creationId="{6F986FF5-1986-441E-AE5C-88D6CC0CB574}"/>
          </ac:inkMkLst>
        </pc:inkChg>
        <pc:inkChg chg="add mod">
          <ac:chgData name="Alonso Raúl Melgarejo Galván" userId="34f8e7f98b12fabf" providerId="LiveId" clId="{FD30FA29-A3C3-4DDE-A8CF-DA98DF169BBC}" dt="2020-06-04T01:51:35.088" v="1577"/>
          <ac:inkMkLst>
            <pc:docMk/>
            <pc:sldMk cId="3561760056" sldId="303"/>
            <ac:inkMk id="193" creationId="{C336F08B-46E8-4B25-BEA7-A68F4E2DD3B7}"/>
          </ac:inkMkLst>
        </pc:inkChg>
        <pc:inkChg chg="add mod">
          <ac:chgData name="Alonso Raúl Melgarejo Galván" userId="34f8e7f98b12fabf" providerId="LiveId" clId="{FD30FA29-A3C3-4DDE-A8CF-DA98DF169BBC}" dt="2020-06-04T01:51:35.088" v="1577"/>
          <ac:inkMkLst>
            <pc:docMk/>
            <pc:sldMk cId="3561760056" sldId="303"/>
            <ac:inkMk id="194" creationId="{07558385-E8C2-4CAD-A04A-A11AB61E694C}"/>
          </ac:inkMkLst>
        </pc:inkChg>
        <pc:inkChg chg="add mod">
          <ac:chgData name="Alonso Raúl Melgarejo Galván" userId="34f8e7f98b12fabf" providerId="LiveId" clId="{FD30FA29-A3C3-4DDE-A8CF-DA98DF169BBC}" dt="2020-06-04T01:51:35.088" v="1577"/>
          <ac:inkMkLst>
            <pc:docMk/>
            <pc:sldMk cId="3561760056" sldId="303"/>
            <ac:inkMk id="195" creationId="{8FA1193A-D636-445F-B1AA-557F8B99589C}"/>
          </ac:inkMkLst>
        </pc:inkChg>
        <pc:inkChg chg="add mod">
          <ac:chgData name="Alonso Raúl Melgarejo Galván" userId="34f8e7f98b12fabf" providerId="LiveId" clId="{FD30FA29-A3C3-4DDE-A8CF-DA98DF169BBC}" dt="2020-06-04T01:51:35.088" v="1577"/>
          <ac:inkMkLst>
            <pc:docMk/>
            <pc:sldMk cId="3561760056" sldId="303"/>
            <ac:inkMk id="196" creationId="{F9E7FB1D-89FF-4788-B55B-08133A43C97B}"/>
          </ac:inkMkLst>
        </pc:inkChg>
        <pc:inkChg chg="add mod">
          <ac:chgData name="Alonso Raúl Melgarejo Galván" userId="34f8e7f98b12fabf" providerId="LiveId" clId="{FD30FA29-A3C3-4DDE-A8CF-DA98DF169BBC}" dt="2020-06-04T01:51:35.088" v="1577"/>
          <ac:inkMkLst>
            <pc:docMk/>
            <pc:sldMk cId="3561760056" sldId="303"/>
            <ac:inkMk id="197" creationId="{2B5D5718-1952-4B89-A0A0-8A0429498CB8}"/>
          </ac:inkMkLst>
        </pc:inkChg>
        <pc:inkChg chg="add mod">
          <ac:chgData name="Alonso Raúl Melgarejo Galván" userId="34f8e7f98b12fabf" providerId="LiveId" clId="{FD30FA29-A3C3-4DDE-A8CF-DA98DF169BBC}" dt="2020-06-04T01:51:35.088" v="1577"/>
          <ac:inkMkLst>
            <pc:docMk/>
            <pc:sldMk cId="3561760056" sldId="303"/>
            <ac:inkMk id="198" creationId="{F577A8AA-F221-498B-A7C1-22AC86BB56BF}"/>
          </ac:inkMkLst>
        </pc:inkChg>
      </pc:sldChg>
      <pc:sldChg chg="addSp delSp modSp mod">
        <pc:chgData name="Alonso Raúl Melgarejo Galván" userId="34f8e7f98b12fabf" providerId="LiveId" clId="{FD30FA29-A3C3-4DDE-A8CF-DA98DF169BBC}" dt="2020-06-04T02:04:25.493" v="1943"/>
        <pc:sldMkLst>
          <pc:docMk/>
          <pc:sldMk cId="3521668134" sldId="304"/>
        </pc:sldMkLst>
        <pc:grpChg chg="del mod">
          <ac:chgData name="Alonso Raúl Melgarejo Galván" userId="34f8e7f98b12fabf" providerId="LiveId" clId="{FD30FA29-A3C3-4DDE-A8CF-DA98DF169BBC}" dt="2020-06-04T02:01:33.063" v="1848"/>
          <ac:grpSpMkLst>
            <pc:docMk/>
            <pc:sldMk cId="3521668134" sldId="304"/>
            <ac:grpSpMk id="17" creationId="{A6765D4F-D9C0-4F07-B8A0-75D337C4E1B0}"/>
          </ac:grpSpMkLst>
        </pc:grpChg>
        <pc:grpChg chg="del mod">
          <ac:chgData name="Alonso Raúl Melgarejo Galván" userId="34f8e7f98b12fabf" providerId="LiveId" clId="{FD30FA29-A3C3-4DDE-A8CF-DA98DF169BBC}" dt="2020-06-04T02:01:37.742" v="1852"/>
          <ac:grpSpMkLst>
            <pc:docMk/>
            <pc:sldMk cId="3521668134" sldId="304"/>
            <ac:grpSpMk id="46" creationId="{3464DE60-2456-40E6-8395-F4A1FCC541F8}"/>
          </ac:grpSpMkLst>
        </pc:grpChg>
        <pc:grpChg chg="del mod">
          <ac:chgData name="Alonso Raúl Melgarejo Galván" userId="34f8e7f98b12fabf" providerId="LiveId" clId="{FD30FA29-A3C3-4DDE-A8CF-DA98DF169BBC}" dt="2020-06-04T02:02:56.489" v="1895"/>
          <ac:grpSpMkLst>
            <pc:docMk/>
            <pc:sldMk cId="3521668134" sldId="304"/>
            <ac:grpSpMk id="49" creationId="{9F24F657-CB27-4AB9-9E0A-342DF802E61F}"/>
          </ac:grpSpMkLst>
        </pc:grpChg>
        <pc:grpChg chg="del mod">
          <ac:chgData name="Alonso Raúl Melgarejo Galván" userId="34f8e7f98b12fabf" providerId="LiveId" clId="{FD30FA29-A3C3-4DDE-A8CF-DA98DF169BBC}" dt="2020-06-04T02:01:43.657" v="1857"/>
          <ac:grpSpMkLst>
            <pc:docMk/>
            <pc:sldMk cId="3521668134" sldId="304"/>
            <ac:grpSpMk id="53" creationId="{DE0A6EA4-1234-48D3-AEF7-78F674FA629C}"/>
          </ac:grpSpMkLst>
        </pc:grpChg>
        <pc:grpChg chg="del mod">
          <ac:chgData name="Alonso Raúl Melgarejo Galván" userId="34f8e7f98b12fabf" providerId="LiveId" clId="{FD30FA29-A3C3-4DDE-A8CF-DA98DF169BBC}" dt="2020-06-04T02:03:03.646" v="1899"/>
          <ac:grpSpMkLst>
            <pc:docMk/>
            <pc:sldMk cId="3521668134" sldId="304"/>
            <ac:grpSpMk id="58" creationId="{0C2C146B-A2CF-435A-8BC2-85F0B35D5071}"/>
          </ac:grpSpMkLst>
        </pc:grpChg>
        <pc:grpChg chg="del mod">
          <ac:chgData name="Alonso Raúl Melgarejo Galván" userId="34f8e7f98b12fabf" providerId="LiveId" clId="{FD30FA29-A3C3-4DDE-A8CF-DA98DF169BBC}" dt="2020-06-04T02:02:07.272" v="1868"/>
          <ac:grpSpMkLst>
            <pc:docMk/>
            <pc:sldMk cId="3521668134" sldId="304"/>
            <ac:grpSpMk id="66" creationId="{8A217BD2-176A-483D-9F7A-31246C54A1F8}"/>
          </ac:grpSpMkLst>
        </pc:grpChg>
        <pc:grpChg chg="del mod">
          <ac:chgData name="Alonso Raúl Melgarejo Galván" userId="34f8e7f98b12fabf" providerId="LiveId" clId="{FD30FA29-A3C3-4DDE-A8CF-DA98DF169BBC}" dt="2020-06-04T02:02:11.410" v="1871"/>
          <ac:grpSpMkLst>
            <pc:docMk/>
            <pc:sldMk cId="3521668134" sldId="304"/>
            <ac:grpSpMk id="69" creationId="{F4BA3667-A45E-402E-B7F4-7D0027D1009F}"/>
          </ac:grpSpMkLst>
        </pc:grpChg>
        <pc:grpChg chg="del mod">
          <ac:chgData name="Alonso Raúl Melgarejo Galván" userId="34f8e7f98b12fabf" providerId="LiveId" clId="{FD30FA29-A3C3-4DDE-A8CF-DA98DF169BBC}" dt="2020-06-04T02:02:13.970" v="1873"/>
          <ac:grpSpMkLst>
            <pc:docMk/>
            <pc:sldMk cId="3521668134" sldId="304"/>
            <ac:grpSpMk id="72" creationId="{F87C0463-6CFE-4AA0-96B3-BE11B72E8A97}"/>
          </ac:grpSpMkLst>
        </pc:grpChg>
        <pc:grpChg chg="del mod">
          <ac:chgData name="Alonso Raúl Melgarejo Galván" userId="34f8e7f98b12fabf" providerId="LiveId" clId="{FD30FA29-A3C3-4DDE-A8CF-DA98DF169BBC}" dt="2020-06-04T02:02:16.489" v="1876"/>
          <ac:grpSpMkLst>
            <pc:docMk/>
            <pc:sldMk cId="3521668134" sldId="304"/>
            <ac:grpSpMk id="74" creationId="{5D1CA184-0523-4A9B-BFFB-4624CF4B99C1}"/>
          </ac:grpSpMkLst>
        </pc:grpChg>
        <pc:grpChg chg="del mod">
          <ac:chgData name="Alonso Raúl Melgarejo Galván" userId="34f8e7f98b12fabf" providerId="LiveId" clId="{FD30FA29-A3C3-4DDE-A8CF-DA98DF169BBC}" dt="2020-06-04T02:02:20.819" v="1881"/>
          <ac:grpSpMkLst>
            <pc:docMk/>
            <pc:sldMk cId="3521668134" sldId="304"/>
            <ac:grpSpMk id="77" creationId="{FAEDC71B-4B3A-439E-BC9A-3EFD835F2A14}"/>
          </ac:grpSpMkLst>
        </pc:grpChg>
        <pc:grpChg chg="del mod">
          <ac:chgData name="Alonso Raúl Melgarejo Galván" userId="34f8e7f98b12fabf" providerId="LiveId" clId="{FD30FA29-A3C3-4DDE-A8CF-DA98DF169BBC}" dt="2020-06-04T02:02:27.317" v="1887"/>
          <ac:grpSpMkLst>
            <pc:docMk/>
            <pc:sldMk cId="3521668134" sldId="304"/>
            <ac:grpSpMk id="82" creationId="{934C36FF-D857-4E33-BEC0-3FA290C02A0A}"/>
          </ac:grpSpMkLst>
        </pc:grpChg>
        <pc:grpChg chg="del mod">
          <ac:chgData name="Alonso Raúl Melgarejo Galván" userId="34f8e7f98b12fabf" providerId="LiveId" clId="{FD30FA29-A3C3-4DDE-A8CF-DA98DF169BBC}" dt="2020-06-04T02:02:39.371" v="1891"/>
          <ac:grpSpMkLst>
            <pc:docMk/>
            <pc:sldMk cId="3521668134" sldId="304"/>
            <ac:grpSpMk id="88" creationId="{95DF7A43-DD3E-4F73-BE17-45C643AA2551}"/>
          </ac:grpSpMkLst>
        </pc:grpChg>
        <pc:grpChg chg="del mod">
          <ac:chgData name="Alonso Raúl Melgarejo Galván" userId="34f8e7f98b12fabf" providerId="LiveId" clId="{FD30FA29-A3C3-4DDE-A8CF-DA98DF169BBC}" dt="2020-06-04T02:02:39.371" v="1891"/>
          <ac:grpSpMkLst>
            <pc:docMk/>
            <pc:sldMk cId="3521668134" sldId="304"/>
            <ac:grpSpMk id="92" creationId="{97DE80DC-45C1-4220-8386-22144056B798}"/>
          </ac:grpSpMkLst>
        </pc:grpChg>
        <pc:grpChg chg="del mod">
          <ac:chgData name="Alonso Raúl Melgarejo Galván" userId="34f8e7f98b12fabf" providerId="LiveId" clId="{FD30FA29-A3C3-4DDE-A8CF-DA98DF169BBC}" dt="2020-06-04T02:02:42.494" v="1893"/>
          <ac:grpSpMkLst>
            <pc:docMk/>
            <pc:sldMk cId="3521668134" sldId="304"/>
            <ac:grpSpMk id="93" creationId="{16B82246-F659-4493-8B60-8E8C63CBAE96}"/>
          </ac:grpSpMkLst>
        </pc:grpChg>
        <pc:grpChg chg="del mod">
          <ac:chgData name="Alonso Raúl Melgarejo Galván" userId="34f8e7f98b12fabf" providerId="LiveId" clId="{FD30FA29-A3C3-4DDE-A8CF-DA98DF169BBC}" dt="2020-06-04T02:03:13.733" v="1904"/>
          <ac:grpSpMkLst>
            <pc:docMk/>
            <pc:sldMk cId="3521668134" sldId="304"/>
            <ac:grpSpMk id="95" creationId="{ED175461-62FD-4C2E-B841-B675E9E33303}"/>
          </ac:grpSpMkLst>
        </pc:grpChg>
        <pc:grpChg chg="del mod">
          <ac:chgData name="Alonso Raúl Melgarejo Galván" userId="34f8e7f98b12fabf" providerId="LiveId" clId="{FD30FA29-A3C3-4DDE-A8CF-DA98DF169BBC}" dt="2020-06-04T02:02:59.595" v="1897"/>
          <ac:grpSpMkLst>
            <pc:docMk/>
            <pc:sldMk cId="3521668134" sldId="304"/>
            <ac:grpSpMk id="97" creationId="{6DDFDAAA-4336-4D39-A892-B33BE2FA632A}"/>
          </ac:grpSpMkLst>
        </pc:grpChg>
        <pc:grpChg chg="del mod">
          <ac:chgData name="Alonso Raúl Melgarejo Galván" userId="34f8e7f98b12fabf" providerId="LiveId" clId="{FD30FA29-A3C3-4DDE-A8CF-DA98DF169BBC}" dt="2020-06-04T02:03:03.646" v="1899"/>
          <ac:grpSpMkLst>
            <pc:docMk/>
            <pc:sldMk cId="3521668134" sldId="304"/>
            <ac:grpSpMk id="99" creationId="{F8B5BEE4-E704-49F9-B541-3FBABF7D23C4}"/>
          </ac:grpSpMkLst>
        </pc:grpChg>
        <pc:grpChg chg="del mod">
          <ac:chgData name="Alonso Raúl Melgarejo Galván" userId="34f8e7f98b12fabf" providerId="LiveId" clId="{FD30FA29-A3C3-4DDE-A8CF-DA98DF169BBC}" dt="2020-06-04T02:03:06.450" v="1901"/>
          <ac:grpSpMkLst>
            <pc:docMk/>
            <pc:sldMk cId="3521668134" sldId="304"/>
            <ac:grpSpMk id="101" creationId="{D0096844-BE9C-4697-900B-6682E3F3A630}"/>
          </ac:grpSpMkLst>
        </pc:grpChg>
        <pc:grpChg chg="mod">
          <ac:chgData name="Alonso Raúl Melgarejo Galván" userId="34f8e7f98b12fabf" providerId="LiveId" clId="{FD30FA29-A3C3-4DDE-A8CF-DA98DF169BBC}" dt="2020-06-04T02:03:06.450" v="1901"/>
          <ac:grpSpMkLst>
            <pc:docMk/>
            <pc:sldMk cId="3521668134" sldId="304"/>
            <ac:grpSpMk id="103" creationId="{96D7F231-858E-4D3D-B07F-94911214FADC}"/>
          </ac:grpSpMkLst>
        </pc:grpChg>
        <pc:grpChg chg="del mod">
          <ac:chgData name="Alonso Raúl Melgarejo Galván" userId="34f8e7f98b12fabf" providerId="LiveId" clId="{FD30FA29-A3C3-4DDE-A8CF-DA98DF169BBC}" dt="2020-06-04T02:03:34.270" v="1926"/>
          <ac:grpSpMkLst>
            <pc:docMk/>
            <pc:sldMk cId="3521668134" sldId="304"/>
            <ac:grpSpMk id="106" creationId="{6907CBAE-27CA-42E0-BD3E-ED6E3797672C}"/>
          </ac:grpSpMkLst>
        </pc:grpChg>
        <pc:grpChg chg="del mod">
          <ac:chgData name="Alonso Raúl Melgarejo Galván" userId="34f8e7f98b12fabf" providerId="LiveId" clId="{FD30FA29-A3C3-4DDE-A8CF-DA98DF169BBC}" dt="2020-06-04T02:03:41.188" v="1928"/>
          <ac:grpSpMkLst>
            <pc:docMk/>
            <pc:sldMk cId="3521668134" sldId="304"/>
            <ac:grpSpMk id="110" creationId="{F54FD650-24F6-4ACC-BD1E-F5438897F60F}"/>
          </ac:grpSpMkLst>
        </pc:grpChg>
        <pc:grpChg chg="del mod">
          <ac:chgData name="Alonso Raúl Melgarejo Galván" userId="34f8e7f98b12fabf" providerId="LiveId" clId="{FD30FA29-A3C3-4DDE-A8CF-DA98DF169BBC}" dt="2020-06-04T02:03:54.280" v="1931"/>
          <ac:grpSpMkLst>
            <pc:docMk/>
            <pc:sldMk cId="3521668134" sldId="304"/>
            <ac:grpSpMk id="112" creationId="{E9E6F356-7519-466B-B90B-9E420E7401C0}"/>
          </ac:grpSpMkLst>
        </pc:grpChg>
        <pc:grpChg chg="del mod">
          <ac:chgData name="Alonso Raúl Melgarejo Galván" userId="34f8e7f98b12fabf" providerId="LiveId" clId="{FD30FA29-A3C3-4DDE-A8CF-DA98DF169BBC}" dt="2020-06-04T02:03:54.280" v="1931"/>
          <ac:grpSpMkLst>
            <pc:docMk/>
            <pc:sldMk cId="3521668134" sldId="304"/>
            <ac:grpSpMk id="114" creationId="{4D433E37-0DF6-485A-BDCF-5E7A67BCA238}"/>
          </ac:grpSpMkLst>
        </pc:grpChg>
        <pc:grpChg chg="del mod">
          <ac:chgData name="Alonso Raúl Melgarejo Galván" userId="34f8e7f98b12fabf" providerId="LiveId" clId="{FD30FA29-A3C3-4DDE-A8CF-DA98DF169BBC}" dt="2020-06-04T02:03:56.869" v="1935"/>
          <ac:grpSpMkLst>
            <pc:docMk/>
            <pc:sldMk cId="3521668134" sldId="304"/>
            <ac:grpSpMk id="117" creationId="{BD520DD3-B00A-4799-BA1E-6FC7BCCD9A01}"/>
          </ac:grpSpMkLst>
        </pc:grpChg>
        <pc:grpChg chg="del mod">
          <ac:chgData name="Alonso Raúl Melgarejo Galván" userId="34f8e7f98b12fabf" providerId="LiveId" clId="{FD30FA29-A3C3-4DDE-A8CF-DA98DF169BBC}" dt="2020-06-04T02:04:10.503" v="1937"/>
          <ac:grpSpMkLst>
            <pc:docMk/>
            <pc:sldMk cId="3521668134" sldId="304"/>
            <ac:grpSpMk id="121" creationId="{AC3450EA-A5C7-4551-9641-D72CA6F9B574}"/>
          </ac:grpSpMkLst>
        </pc:grpChg>
        <pc:grpChg chg="del mod">
          <ac:chgData name="Alonso Raúl Melgarejo Galván" userId="34f8e7f98b12fabf" providerId="LiveId" clId="{FD30FA29-A3C3-4DDE-A8CF-DA98DF169BBC}" dt="2020-06-04T02:04:12.951" v="1941"/>
          <ac:grpSpMkLst>
            <pc:docMk/>
            <pc:sldMk cId="3521668134" sldId="304"/>
            <ac:grpSpMk id="123" creationId="{ECD4DEE7-0727-4223-BBCE-EBF35F12B09F}"/>
          </ac:grpSpMkLst>
        </pc:grpChg>
        <pc:grpChg chg="del mod">
          <ac:chgData name="Alonso Raúl Melgarejo Galván" userId="34f8e7f98b12fabf" providerId="LiveId" clId="{FD30FA29-A3C3-4DDE-A8CF-DA98DF169BBC}" dt="2020-06-04T02:04:25.493" v="1943"/>
          <ac:grpSpMkLst>
            <pc:docMk/>
            <pc:sldMk cId="3521668134" sldId="304"/>
            <ac:grpSpMk id="127" creationId="{6B8EFF9E-5138-4ABF-90B0-4B863933F14A}"/>
          </ac:grpSpMkLst>
        </pc:grpChg>
        <pc:grpChg chg="mod">
          <ac:chgData name="Alonso Raúl Melgarejo Galván" userId="34f8e7f98b12fabf" providerId="LiveId" clId="{FD30FA29-A3C3-4DDE-A8CF-DA98DF169BBC}" dt="2020-06-04T02:04:25.493" v="1943"/>
          <ac:grpSpMkLst>
            <pc:docMk/>
            <pc:sldMk cId="3521668134" sldId="304"/>
            <ac:grpSpMk id="129" creationId="{C90400C6-9BD0-42AC-8C44-D4AD6DCF63C4}"/>
          </ac:grpSpMkLst>
        </pc:grpChg>
        <pc:inkChg chg="add mod">
          <ac:chgData name="Alonso Raúl Melgarejo Galván" userId="34f8e7f98b12fabf" providerId="LiveId" clId="{FD30FA29-A3C3-4DDE-A8CF-DA98DF169BBC}" dt="2020-06-04T02:03:06.450" v="1901"/>
          <ac:inkMkLst>
            <pc:docMk/>
            <pc:sldMk cId="3521668134" sldId="304"/>
            <ac:inkMk id="5" creationId="{979B7D76-9837-4432-BC5C-E5BABEEBF3D8}"/>
          </ac:inkMkLst>
        </pc:inkChg>
        <pc:inkChg chg="add mod">
          <ac:chgData name="Alonso Raúl Melgarejo Galván" userId="34f8e7f98b12fabf" providerId="LiveId" clId="{FD30FA29-A3C3-4DDE-A8CF-DA98DF169BBC}" dt="2020-06-04T02:03:06.450" v="1901"/>
          <ac:inkMkLst>
            <pc:docMk/>
            <pc:sldMk cId="3521668134" sldId="304"/>
            <ac:inkMk id="6" creationId="{5853F472-01CE-416B-A8C6-3457A101459A}"/>
          </ac:inkMkLst>
        </pc:inkChg>
        <pc:inkChg chg="add">
          <ac:chgData name="Alonso Raúl Melgarejo Galván" userId="34f8e7f98b12fabf" providerId="LiveId" clId="{FD30FA29-A3C3-4DDE-A8CF-DA98DF169BBC}" dt="2020-06-04T02:00:52.182" v="1835" actId="9405"/>
          <ac:inkMkLst>
            <pc:docMk/>
            <pc:sldMk cId="3521668134" sldId="304"/>
            <ac:inkMk id="18" creationId="{33A28186-F462-4D4F-AAA1-9DD76BA1C3D1}"/>
          </ac:inkMkLst>
        </pc:inkChg>
        <pc:inkChg chg="add">
          <ac:chgData name="Alonso Raúl Melgarejo Galván" userId="34f8e7f98b12fabf" providerId="LiveId" clId="{FD30FA29-A3C3-4DDE-A8CF-DA98DF169BBC}" dt="2020-06-04T02:00:57.015" v="1836" actId="9405"/>
          <ac:inkMkLst>
            <pc:docMk/>
            <pc:sldMk cId="3521668134" sldId="304"/>
            <ac:inkMk id="19" creationId="{5E9BEDDE-99CB-45F0-8828-4F10572E6947}"/>
          </ac:inkMkLst>
        </pc:inkChg>
        <pc:inkChg chg="add">
          <ac:chgData name="Alonso Raúl Melgarejo Galván" userId="34f8e7f98b12fabf" providerId="LiveId" clId="{FD30FA29-A3C3-4DDE-A8CF-DA98DF169BBC}" dt="2020-06-04T02:01:00.205" v="1837" actId="9405"/>
          <ac:inkMkLst>
            <pc:docMk/>
            <pc:sldMk cId="3521668134" sldId="304"/>
            <ac:inkMk id="21" creationId="{05049AD5-9E9D-4F01-BC0D-0C4841292EBE}"/>
          </ac:inkMkLst>
        </pc:inkChg>
        <pc:inkChg chg="add mod">
          <ac:chgData name="Alonso Raúl Melgarejo Galván" userId="34f8e7f98b12fabf" providerId="LiveId" clId="{FD30FA29-A3C3-4DDE-A8CF-DA98DF169BBC}" dt="2020-06-04T02:03:06.450" v="1901"/>
          <ac:inkMkLst>
            <pc:docMk/>
            <pc:sldMk cId="3521668134" sldId="304"/>
            <ac:inkMk id="31" creationId="{DB401C56-3C46-41DC-97DB-CB20AC22E75E}"/>
          </ac:inkMkLst>
        </pc:inkChg>
        <pc:inkChg chg="add mod">
          <ac:chgData name="Alonso Raúl Melgarejo Galván" userId="34f8e7f98b12fabf" providerId="LiveId" clId="{FD30FA29-A3C3-4DDE-A8CF-DA98DF169BBC}" dt="2020-06-04T02:03:06.450" v="1901"/>
          <ac:inkMkLst>
            <pc:docMk/>
            <pc:sldMk cId="3521668134" sldId="304"/>
            <ac:inkMk id="36" creationId="{3C36F60C-746E-401E-A94B-19027FCCD059}"/>
          </ac:inkMkLst>
        </pc:inkChg>
        <pc:inkChg chg="add">
          <ac:chgData name="Alonso Raúl Melgarejo Galván" userId="34f8e7f98b12fabf" providerId="LiveId" clId="{FD30FA29-A3C3-4DDE-A8CF-DA98DF169BBC}" dt="2020-06-04T02:01:11.924" v="1840" actId="9405"/>
          <ac:inkMkLst>
            <pc:docMk/>
            <pc:sldMk cId="3521668134" sldId="304"/>
            <ac:inkMk id="41" creationId="{37FBF833-2978-4CA4-9689-3BA738172A3D}"/>
          </ac:inkMkLst>
        </pc:inkChg>
        <pc:inkChg chg="add mod">
          <ac:chgData name="Alonso Raúl Melgarejo Galván" userId="34f8e7f98b12fabf" providerId="LiveId" clId="{FD30FA29-A3C3-4DDE-A8CF-DA98DF169BBC}" dt="2020-06-04T02:03:06.450" v="1901"/>
          <ac:inkMkLst>
            <pc:docMk/>
            <pc:sldMk cId="3521668134" sldId="304"/>
            <ac:inkMk id="42" creationId="{452759A7-276E-4484-809A-B2E081A088A2}"/>
          </ac:inkMkLst>
        </pc:inkChg>
        <pc:inkChg chg="add mod">
          <ac:chgData name="Alonso Raúl Melgarejo Galván" userId="34f8e7f98b12fabf" providerId="LiveId" clId="{FD30FA29-A3C3-4DDE-A8CF-DA98DF169BBC}" dt="2020-06-04T02:03:06.450" v="1901"/>
          <ac:inkMkLst>
            <pc:docMk/>
            <pc:sldMk cId="3521668134" sldId="304"/>
            <ac:inkMk id="43" creationId="{354C334F-46FA-4092-9C34-17E1A35F4DC0}"/>
          </ac:inkMkLst>
        </pc:inkChg>
        <pc:inkChg chg="add mod">
          <ac:chgData name="Alonso Raúl Melgarejo Galván" userId="34f8e7f98b12fabf" providerId="LiveId" clId="{FD30FA29-A3C3-4DDE-A8CF-DA98DF169BBC}" dt="2020-06-04T02:03:06.450" v="1901"/>
          <ac:inkMkLst>
            <pc:docMk/>
            <pc:sldMk cId="3521668134" sldId="304"/>
            <ac:inkMk id="44" creationId="{A2B18FB3-D0AB-4948-9186-749B6A061F8B}"/>
          </ac:inkMkLst>
        </pc:inkChg>
        <pc:inkChg chg="add mod">
          <ac:chgData name="Alonso Raúl Melgarejo Galván" userId="34f8e7f98b12fabf" providerId="LiveId" clId="{FD30FA29-A3C3-4DDE-A8CF-DA98DF169BBC}" dt="2020-06-04T02:03:06.450" v="1901"/>
          <ac:inkMkLst>
            <pc:docMk/>
            <pc:sldMk cId="3521668134" sldId="304"/>
            <ac:inkMk id="45" creationId="{0DFAE35F-1F42-4718-AE28-20235A6E219B}"/>
          </ac:inkMkLst>
        </pc:inkChg>
        <pc:inkChg chg="add mod">
          <ac:chgData name="Alonso Raúl Melgarejo Galván" userId="34f8e7f98b12fabf" providerId="LiveId" clId="{FD30FA29-A3C3-4DDE-A8CF-DA98DF169BBC}" dt="2020-06-04T02:03:06.450" v="1901"/>
          <ac:inkMkLst>
            <pc:docMk/>
            <pc:sldMk cId="3521668134" sldId="304"/>
            <ac:inkMk id="47" creationId="{C8730BC7-9FB9-4851-97D4-26FC60FE7D82}"/>
          </ac:inkMkLst>
        </pc:inkChg>
        <pc:inkChg chg="add mod">
          <ac:chgData name="Alonso Raúl Melgarejo Galván" userId="34f8e7f98b12fabf" providerId="LiveId" clId="{FD30FA29-A3C3-4DDE-A8CF-DA98DF169BBC}" dt="2020-06-04T02:03:06.450" v="1901"/>
          <ac:inkMkLst>
            <pc:docMk/>
            <pc:sldMk cId="3521668134" sldId="304"/>
            <ac:inkMk id="48" creationId="{755C58E2-216C-4683-B487-4DC9557549AE}"/>
          </ac:inkMkLst>
        </pc:inkChg>
        <pc:inkChg chg="add mod">
          <ac:chgData name="Alonso Raúl Melgarejo Galván" userId="34f8e7f98b12fabf" providerId="LiveId" clId="{FD30FA29-A3C3-4DDE-A8CF-DA98DF169BBC}" dt="2020-06-04T02:03:06.450" v="1901"/>
          <ac:inkMkLst>
            <pc:docMk/>
            <pc:sldMk cId="3521668134" sldId="304"/>
            <ac:inkMk id="50" creationId="{E17F7DFD-196E-45F9-96DA-639DD0F580D1}"/>
          </ac:inkMkLst>
        </pc:inkChg>
        <pc:inkChg chg="add mod">
          <ac:chgData name="Alonso Raúl Melgarejo Galván" userId="34f8e7f98b12fabf" providerId="LiveId" clId="{FD30FA29-A3C3-4DDE-A8CF-DA98DF169BBC}" dt="2020-06-04T02:03:06.450" v="1901"/>
          <ac:inkMkLst>
            <pc:docMk/>
            <pc:sldMk cId="3521668134" sldId="304"/>
            <ac:inkMk id="51" creationId="{B57AA5CC-D80F-49B4-98C2-3A5645BE4825}"/>
          </ac:inkMkLst>
        </pc:inkChg>
        <pc:inkChg chg="add mod">
          <ac:chgData name="Alonso Raúl Melgarejo Galván" userId="34f8e7f98b12fabf" providerId="LiveId" clId="{FD30FA29-A3C3-4DDE-A8CF-DA98DF169BBC}" dt="2020-06-04T02:03:06.450" v="1901"/>
          <ac:inkMkLst>
            <pc:docMk/>
            <pc:sldMk cId="3521668134" sldId="304"/>
            <ac:inkMk id="52" creationId="{A5AF52A9-487B-47A1-A01B-022541692279}"/>
          </ac:inkMkLst>
        </pc:inkChg>
        <pc:inkChg chg="add mod">
          <ac:chgData name="Alonso Raúl Melgarejo Galván" userId="34f8e7f98b12fabf" providerId="LiveId" clId="{FD30FA29-A3C3-4DDE-A8CF-DA98DF169BBC}" dt="2020-06-04T02:03:06.450" v="1901"/>
          <ac:inkMkLst>
            <pc:docMk/>
            <pc:sldMk cId="3521668134" sldId="304"/>
            <ac:inkMk id="54" creationId="{06BF8B5D-D3E2-4F12-B8A9-DD5FF6096B1A}"/>
          </ac:inkMkLst>
        </pc:inkChg>
        <pc:inkChg chg="add mod">
          <ac:chgData name="Alonso Raúl Melgarejo Galván" userId="34f8e7f98b12fabf" providerId="LiveId" clId="{FD30FA29-A3C3-4DDE-A8CF-DA98DF169BBC}" dt="2020-06-04T02:03:06.450" v="1901"/>
          <ac:inkMkLst>
            <pc:docMk/>
            <pc:sldMk cId="3521668134" sldId="304"/>
            <ac:inkMk id="55" creationId="{E3276E3D-FF75-4946-9C26-CB18168925B2}"/>
          </ac:inkMkLst>
        </pc:inkChg>
        <pc:inkChg chg="add mod">
          <ac:chgData name="Alonso Raúl Melgarejo Galván" userId="34f8e7f98b12fabf" providerId="LiveId" clId="{FD30FA29-A3C3-4DDE-A8CF-DA98DF169BBC}" dt="2020-06-04T02:03:06.450" v="1901"/>
          <ac:inkMkLst>
            <pc:docMk/>
            <pc:sldMk cId="3521668134" sldId="304"/>
            <ac:inkMk id="56" creationId="{C43E13E1-36BA-4DFE-B788-21C08F524F49}"/>
          </ac:inkMkLst>
        </pc:inkChg>
        <pc:inkChg chg="add mod">
          <ac:chgData name="Alonso Raúl Melgarejo Galván" userId="34f8e7f98b12fabf" providerId="LiveId" clId="{FD30FA29-A3C3-4DDE-A8CF-DA98DF169BBC}" dt="2020-06-04T02:03:06.450" v="1901"/>
          <ac:inkMkLst>
            <pc:docMk/>
            <pc:sldMk cId="3521668134" sldId="304"/>
            <ac:inkMk id="57" creationId="{D115BE4F-D852-4137-B4FE-20CF3052B0EC}"/>
          </ac:inkMkLst>
        </pc:inkChg>
        <pc:inkChg chg="add">
          <ac:chgData name="Alonso Raúl Melgarejo Galván" userId="34f8e7f98b12fabf" providerId="LiveId" clId="{FD30FA29-A3C3-4DDE-A8CF-DA98DF169BBC}" dt="2020-06-04T02:01:47.244" v="1858" actId="9405"/>
          <ac:inkMkLst>
            <pc:docMk/>
            <pc:sldMk cId="3521668134" sldId="304"/>
            <ac:inkMk id="59" creationId="{9652053B-0A03-4D31-96FF-25B1B7E43AAB}"/>
          </ac:inkMkLst>
        </pc:inkChg>
        <pc:inkChg chg="add">
          <ac:chgData name="Alonso Raúl Melgarejo Galván" userId="34f8e7f98b12fabf" providerId="LiveId" clId="{FD30FA29-A3C3-4DDE-A8CF-DA98DF169BBC}" dt="2020-06-04T02:01:52.535" v="1859" actId="9405"/>
          <ac:inkMkLst>
            <pc:docMk/>
            <pc:sldMk cId="3521668134" sldId="304"/>
            <ac:inkMk id="60" creationId="{179B2C88-A0D7-45D4-A688-C54F55EA85CB}"/>
          </ac:inkMkLst>
        </pc:inkChg>
        <pc:inkChg chg="add mod">
          <ac:chgData name="Alonso Raúl Melgarejo Galván" userId="34f8e7f98b12fabf" providerId="LiveId" clId="{FD30FA29-A3C3-4DDE-A8CF-DA98DF169BBC}" dt="2020-06-04T02:03:34.270" v="1926"/>
          <ac:inkMkLst>
            <pc:docMk/>
            <pc:sldMk cId="3521668134" sldId="304"/>
            <ac:inkMk id="61" creationId="{9BDA9BE7-CC37-4C8F-9A88-979CAF906372}"/>
          </ac:inkMkLst>
        </pc:inkChg>
        <pc:inkChg chg="add del mod">
          <ac:chgData name="Alonso Raúl Melgarejo Galván" userId="34f8e7f98b12fabf" providerId="LiveId" clId="{FD30FA29-A3C3-4DDE-A8CF-DA98DF169BBC}" dt="2020-06-04T02:03:14.122" v="1906"/>
          <ac:inkMkLst>
            <pc:docMk/>
            <pc:sldMk cId="3521668134" sldId="304"/>
            <ac:inkMk id="62" creationId="{02AD3C85-74C6-4DAC-8A68-ECB6DED32120}"/>
          </ac:inkMkLst>
        </pc:inkChg>
        <pc:inkChg chg="add del mod">
          <ac:chgData name="Alonso Raúl Melgarejo Galván" userId="34f8e7f98b12fabf" providerId="LiveId" clId="{FD30FA29-A3C3-4DDE-A8CF-DA98DF169BBC}" dt="2020-06-04T02:03:14.875" v="1912"/>
          <ac:inkMkLst>
            <pc:docMk/>
            <pc:sldMk cId="3521668134" sldId="304"/>
            <ac:inkMk id="63" creationId="{3BC60DEA-52FD-4B3D-B9B8-D2B0E765B55E}"/>
          </ac:inkMkLst>
        </pc:inkChg>
        <pc:inkChg chg="add mod">
          <ac:chgData name="Alonso Raúl Melgarejo Galván" userId="34f8e7f98b12fabf" providerId="LiveId" clId="{FD30FA29-A3C3-4DDE-A8CF-DA98DF169BBC}" dt="2020-06-04T02:04:25.493" v="1943"/>
          <ac:inkMkLst>
            <pc:docMk/>
            <pc:sldMk cId="3521668134" sldId="304"/>
            <ac:inkMk id="64" creationId="{F9109663-C465-4517-9A8D-9B667E6E9DF5}"/>
          </ac:inkMkLst>
        </pc:inkChg>
        <pc:inkChg chg="add mod">
          <ac:chgData name="Alonso Raúl Melgarejo Galván" userId="34f8e7f98b12fabf" providerId="LiveId" clId="{FD30FA29-A3C3-4DDE-A8CF-DA98DF169BBC}" dt="2020-06-04T02:04:25.493" v="1943"/>
          <ac:inkMkLst>
            <pc:docMk/>
            <pc:sldMk cId="3521668134" sldId="304"/>
            <ac:inkMk id="65" creationId="{97E75DC8-D0E7-4593-8620-0CBCB96CC78E}"/>
          </ac:inkMkLst>
        </pc:inkChg>
        <pc:inkChg chg="add del mod">
          <ac:chgData name="Alonso Raúl Melgarejo Galván" userId="34f8e7f98b12fabf" providerId="LiveId" clId="{FD30FA29-A3C3-4DDE-A8CF-DA98DF169BBC}" dt="2020-06-04T02:03:14.872" v="1910"/>
          <ac:inkMkLst>
            <pc:docMk/>
            <pc:sldMk cId="3521668134" sldId="304"/>
            <ac:inkMk id="67" creationId="{7B74C9C0-F02A-48A6-9628-E9408789ACA4}"/>
          </ac:inkMkLst>
        </pc:inkChg>
        <pc:inkChg chg="add del mod">
          <ac:chgData name="Alonso Raúl Melgarejo Galván" userId="34f8e7f98b12fabf" providerId="LiveId" clId="{FD30FA29-A3C3-4DDE-A8CF-DA98DF169BBC}" dt="2020-06-04T02:03:14.118" v="1905"/>
          <ac:inkMkLst>
            <pc:docMk/>
            <pc:sldMk cId="3521668134" sldId="304"/>
            <ac:inkMk id="68" creationId="{53416513-B2C7-4FA7-A451-934A88B407AF}"/>
          </ac:inkMkLst>
        </pc:inkChg>
        <pc:inkChg chg="add del mod">
          <ac:chgData name="Alonso Raúl Melgarejo Galván" userId="34f8e7f98b12fabf" providerId="LiveId" clId="{FD30FA29-A3C3-4DDE-A8CF-DA98DF169BBC}" dt="2020-06-04T02:03:14.876" v="1913"/>
          <ac:inkMkLst>
            <pc:docMk/>
            <pc:sldMk cId="3521668134" sldId="304"/>
            <ac:inkMk id="70" creationId="{899A2426-ED5D-4C56-B5F2-2D1160BD39FE}"/>
          </ac:inkMkLst>
        </pc:inkChg>
        <pc:inkChg chg="add del mod">
          <ac:chgData name="Alonso Raúl Melgarejo Galván" userId="34f8e7f98b12fabf" providerId="LiveId" clId="{FD30FA29-A3C3-4DDE-A8CF-DA98DF169BBC}" dt="2020-06-04T02:03:15.339" v="1917"/>
          <ac:inkMkLst>
            <pc:docMk/>
            <pc:sldMk cId="3521668134" sldId="304"/>
            <ac:inkMk id="71" creationId="{6C4792EB-C700-44E2-A31E-3FDE29D43401}"/>
          </ac:inkMkLst>
        </pc:inkChg>
        <pc:inkChg chg="add del mod">
          <ac:chgData name="Alonso Raúl Melgarejo Galván" userId="34f8e7f98b12fabf" providerId="LiveId" clId="{FD30FA29-A3C3-4DDE-A8CF-DA98DF169BBC}" dt="2020-06-04T02:03:14.867" v="1907"/>
          <ac:inkMkLst>
            <pc:docMk/>
            <pc:sldMk cId="3521668134" sldId="304"/>
            <ac:inkMk id="73" creationId="{EE2CBCAA-62F9-422D-A4EF-5AEC85393B36}"/>
          </ac:inkMkLst>
        </pc:inkChg>
        <pc:inkChg chg="add del mod">
          <ac:chgData name="Alonso Raúl Melgarejo Galván" userId="34f8e7f98b12fabf" providerId="LiveId" clId="{FD30FA29-A3C3-4DDE-A8CF-DA98DF169BBC}" dt="2020-06-04T02:03:15.336" v="1915"/>
          <ac:inkMkLst>
            <pc:docMk/>
            <pc:sldMk cId="3521668134" sldId="304"/>
            <ac:inkMk id="75" creationId="{DAD8417E-EB86-429A-A33C-7613257FC6FD}"/>
          </ac:inkMkLst>
        </pc:inkChg>
        <pc:inkChg chg="add del mod">
          <ac:chgData name="Alonso Raúl Melgarejo Galván" userId="34f8e7f98b12fabf" providerId="LiveId" clId="{FD30FA29-A3C3-4DDE-A8CF-DA98DF169BBC}" dt="2020-06-04T02:03:17.433" v="1920"/>
          <ac:inkMkLst>
            <pc:docMk/>
            <pc:sldMk cId="3521668134" sldId="304"/>
            <ac:inkMk id="76" creationId="{8214278E-CF7C-4927-9227-272C0FA0D9CC}"/>
          </ac:inkMkLst>
        </pc:inkChg>
        <pc:inkChg chg="add del mod">
          <ac:chgData name="Alonso Raúl Melgarejo Galván" userId="34f8e7f98b12fabf" providerId="LiveId" clId="{FD30FA29-A3C3-4DDE-A8CF-DA98DF169BBC}" dt="2020-06-04T02:03:14.870" v="1908"/>
          <ac:inkMkLst>
            <pc:docMk/>
            <pc:sldMk cId="3521668134" sldId="304"/>
            <ac:inkMk id="78" creationId="{9D8DFB56-D58C-4771-A51D-C41BE15ADA54}"/>
          </ac:inkMkLst>
        </pc:inkChg>
        <pc:inkChg chg="add del mod">
          <ac:chgData name="Alonso Raúl Melgarejo Galván" userId="34f8e7f98b12fabf" providerId="LiveId" clId="{FD30FA29-A3C3-4DDE-A8CF-DA98DF169BBC}" dt="2020-06-04T02:03:17.428" v="1918"/>
          <ac:inkMkLst>
            <pc:docMk/>
            <pc:sldMk cId="3521668134" sldId="304"/>
            <ac:inkMk id="79" creationId="{36D82D1E-2221-4AA6-8B3D-EE40B862F1A0}"/>
          </ac:inkMkLst>
        </pc:inkChg>
        <pc:inkChg chg="add del mod">
          <ac:chgData name="Alonso Raúl Melgarejo Galván" userId="34f8e7f98b12fabf" providerId="LiveId" clId="{FD30FA29-A3C3-4DDE-A8CF-DA98DF169BBC}" dt="2020-06-04T02:03:14.877" v="1914"/>
          <ac:inkMkLst>
            <pc:docMk/>
            <pc:sldMk cId="3521668134" sldId="304"/>
            <ac:inkMk id="80" creationId="{E6C45371-DF3E-4504-81E8-1F322DEC0787}"/>
          </ac:inkMkLst>
        </pc:inkChg>
        <pc:inkChg chg="add del mod">
          <ac:chgData name="Alonso Raúl Melgarejo Galván" userId="34f8e7f98b12fabf" providerId="LiveId" clId="{FD30FA29-A3C3-4DDE-A8CF-DA98DF169BBC}" dt="2020-06-04T02:03:17.431" v="1919"/>
          <ac:inkMkLst>
            <pc:docMk/>
            <pc:sldMk cId="3521668134" sldId="304"/>
            <ac:inkMk id="81" creationId="{31D0C2B2-0522-42FE-A23D-7BEA5F4FF360}"/>
          </ac:inkMkLst>
        </pc:inkChg>
        <pc:inkChg chg="add del mod">
          <ac:chgData name="Alonso Raúl Melgarejo Galván" userId="34f8e7f98b12fabf" providerId="LiveId" clId="{FD30FA29-A3C3-4DDE-A8CF-DA98DF169BBC}" dt="2020-06-04T02:03:14.873" v="1911"/>
          <ac:inkMkLst>
            <pc:docMk/>
            <pc:sldMk cId="3521668134" sldId="304"/>
            <ac:inkMk id="83" creationId="{72167F8F-A3A8-4D27-9391-F7F7252FB6E3}"/>
          </ac:inkMkLst>
        </pc:inkChg>
        <pc:inkChg chg="add del mod">
          <ac:chgData name="Alonso Raúl Melgarejo Galván" userId="34f8e7f98b12fabf" providerId="LiveId" clId="{FD30FA29-A3C3-4DDE-A8CF-DA98DF169BBC}" dt="2020-06-04T02:03:15.337" v="1916"/>
          <ac:inkMkLst>
            <pc:docMk/>
            <pc:sldMk cId="3521668134" sldId="304"/>
            <ac:inkMk id="84" creationId="{F15795BB-128E-42DE-A93E-20CCD50A914F}"/>
          </ac:inkMkLst>
        </pc:inkChg>
        <pc:inkChg chg="add del mod">
          <ac:chgData name="Alonso Raúl Melgarejo Galván" userId="34f8e7f98b12fabf" providerId="LiveId" clId="{FD30FA29-A3C3-4DDE-A8CF-DA98DF169BBC}" dt="2020-06-04T02:03:14.871" v="1909"/>
          <ac:inkMkLst>
            <pc:docMk/>
            <pc:sldMk cId="3521668134" sldId="304"/>
            <ac:inkMk id="85" creationId="{037F00CB-4337-490B-9D29-7629B582E02B}"/>
          </ac:inkMkLst>
        </pc:inkChg>
        <pc:inkChg chg="add mod">
          <ac:chgData name="Alonso Raúl Melgarejo Galván" userId="34f8e7f98b12fabf" providerId="LiveId" clId="{FD30FA29-A3C3-4DDE-A8CF-DA98DF169BBC}" dt="2020-06-04T02:04:25.493" v="1943"/>
          <ac:inkMkLst>
            <pc:docMk/>
            <pc:sldMk cId="3521668134" sldId="304"/>
            <ac:inkMk id="86" creationId="{A2B60B7F-0A5F-474C-842F-AB5284D37227}"/>
          </ac:inkMkLst>
        </pc:inkChg>
        <pc:inkChg chg="add mod">
          <ac:chgData name="Alonso Raúl Melgarejo Galván" userId="34f8e7f98b12fabf" providerId="LiveId" clId="{FD30FA29-A3C3-4DDE-A8CF-DA98DF169BBC}" dt="2020-06-04T02:04:25.493" v="1943"/>
          <ac:inkMkLst>
            <pc:docMk/>
            <pc:sldMk cId="3521668134" sldId="304"/>
            <ac:inkMk id="87" creationId="{5913D7AE-069B-41C7-94F8-889D55FD6E75}"/>
          </ac:inkMkLst>
        </pc:inkChg>
        <pc:inkChg chg="add">
          <ac:chgData name="Alonso Raúl Melgarejo Galván" userId="34f8e7f98b12fabf" providerId="LiveId" clId="{FD30FA29-A3C3-4DDE-A8CF-DA98DF169BBC}" dt="2020-06-04T02:02:30.873" v="1888" actId="9405"/>
          <ac:inkMkLst>
            <pc:docMk/>
            <pc:sldMk cId="3521668134" sldId="304"/>
            <ac:inkMk id="89" creationId="{D751313E-6BDD-4205-83F7-AA74EC3E25EC}"/>
          </ac:inkMkLst>
        </pc:inkChg>
        <pc:inkChg chg="add mod">
          <ac:chgData name="Alonso Raúl Melgarejo Galván" userId="34f8e7f98b12fabf" providerId="LiveId" clId="{FD30FA29-A3C3-4DDE-A8CF-DA98DF169BBC}" dt="2020-06-04T02:02:42.494" v="1893"/>
          <ac:inkMkLst>
            <pc:docMk/>
            <pc:sldMk cId="3521668134" sldId="304"/>
            <ac:inkMk id="90" creationId="{5E3F8AFB-33B0-4ECC-81B4-7792995B4F60}"/>
          </ac:inkMkLst>
        </pc:inkChg>
        <pc:inkChg chg="add mod">
          <ac:chgData name="Alonso Raúl Melgarejo Galván" userId="34f8e7f98b12fabf" providerId="LiveId" clId="{FD30FA29-A3C3-4DDE-A8CF-DA98DF169BBC}" dt="2020-06-04T02:02:39.371" v="1891"/>
          <ac:inkMkLst>
            <pc:docMk/>
            <pc:sldMk cId="3521668134" sldId="304"/>
            <ac:inkMk id="91" creationId="{E3D1F3E7-FE78-4FA5-8773-1B94A5852847}"/>
          </ac:inkMkLst>
        </pc:inkChg>
        <pc:inkChg chg="add mod">
          <ac:chgData name="Alonso Raúl Melgarejo Galván" userId="34f8e7f98b12fabf" providerId="LiveId" clId="{FD30FA29-A3C3-4DDE-A8CF-DA98DF169BBC}" dt="2020-06-04T02:03:13.733" v="1904"/>
          <ac:inkMkLst>
            <pc:docMk/>
            <pc:sldMk cId="3521668134" sldId="304"/>
            <ac:inkMk id="94" creationId="{00CB417E-18EE-448E-A91D-CEE6D96B88D1}"/>
          </ac:inkMkLst>
        </pc:inkChg>
        <pc:inkChg chg="add mod">
          <ac:chgData name="Alonso Raúl Melgarejo Galván" userId="34f8e7f98b12fabf" providerId="LiveId" clId="{FD30FA29-A3C3-4DDE-A8CF-DA98DF169BBC}" dt="2020-06-04T02:02:59.595" v="1897"/>
          <ac:inkMkLst>
            <pc:docMk/>
            <pc:sldMk cId="3521668134" sldId="304"/>
            <ac:inkMk id="96" creationId="{262060C2-64FF-4407-8F80-B9D7D2136F22}"/>
          </ac:inkMkLst>
        </pc:inkChg>
        <pc:inkChg chg="add mod">
          <ac:chgData name="Alonso Raúl Melgarejo Galván" userId="34f8e7f98b12fabf" providerId="LiveId" clId="{FD30FA29-A3C3-4DDE-A8CF-DA98DF169BBC}" dt="2020-06-04T02:03:03.646" v="1899"/>
          <ac:inkMkLst>
            <pc:docMk/>
            <pc:sldMk cId="3521668134" sldId="304"/>
            <ac:inkMk id="98" creationId="{A6C2339F-FA26-4C9B-9CCD-84666F484230}"/>
          </ac:inkMkLst>
        </pc:inkChg>
        <pc:inkChg chg="add mod">
          <ac:chgData name="Alonso Raúl Melgarejo Galván" userId="34f8e7f98b12fabf" providerId="LiveId" clId="{FD30FA29-A3C3-4DDE-A8CF-DA98DF169BBC}" dt="2020-06-04T02:03:06.450" v="1901"/>
          <ac:inkMkLst>
            <pc:docMk/>
            <pc:sldMk cId="3521668134" sldId="304"/>
            <ac:inkMk id="100" creationId="{E4F4BAB4-3AA2-4D34-81D2-669BF63D8099}"/>
          </ac:inkMkLst>
        </pc:inkChg>
        <pc:inkChg chg="add mod">
          <ac:chgData name="Alonso Raúl Melgarejo Galván" userId="34f8e7f98b12fabf" providerId="LiveId" clId="{FD30FA29-A3C3-4DDE-A8CF-DA98DF169BBC}" dt="2020-06-04T02:03:06.450" v="1901"/>
          <ac:inkMkLst>
            <pc:docMk/>
            <pc:sldMk cId="3521668134" sldId="304"/>
            <ac:inkMk id="102" creationId="{049F4F22-33B5-4331-A7E3-77363DEA1DAA}"/>
          </ac:inkMkLst>
        </pc:inkChg>
        <pc:inkChg chg="add mod">
          <ac:chgData name="Alonso Raúl Melgarejo Galván" userId="34f8e7f98b12fabf" providerId="LiveId" clId="{FD30FA29-A3C3-4DDE-A8CF-DA98DF169BBC}" dt="2020-06-04T02:04:25.493" v="1943"/>
          <ac:inkMkLst>
            <pc:docMk/>
            <pc:sldMk cId="3521668134" sldId="304"/>
            <ac:inkMk id="104" creationId="{7AB2D9C3-6354-44CF-BDD2-1FCFB78ADF79}"/>
          </ac:inkMkLst>
        </pc:inkChg>
        <pc:inkChg chg="add mod">
          <ac:chgData name="Alonso Raúl Melgarejo Galván" userId="34f8e7f98b12fabf" providerId="LiveId" clId="{FD30FA29-A3C3-4DDE-A8CF-DA98DF169BBC}" dt="2020-06-04T02:04:25.493" v="1943"/>
          <ac:inkMkLst>
            <pc:docMk/>
            <pc:sldMk cId="3521668134" sldId="304"/>
            <ac:inkMk id="105" creationId="{BF3F9984-D3A1-422A-B68A-D78019B07D56}"/>
          </ac:inkMkLst>
        </pc:inkChg>
        <pc:inkChg chg="add">
          <ac:chgData name="Alonso Raúl Melgarejo Galván" userId="34f8e7f98b12fabf" providerId="LiveId" clId="{FD30FA29-A3C3-4DDE-A8CF-DA98DF169BBC}" dt="2020-06-04T02:03:21.954" v="1921" actId="9405"/>
          <ac:inkMkLst>
            <pc:docMk/>
            <pc:sldMk cId="3521668134" sldId="304"/>
            <ac:inkMk id="107" creationId="{AEF36018-35A3-43E8-9BD7-3691926395D2}"/>
          </ac:inkMkLst>
        </pc:inkChg>
        <pc:inkChg chg="add mod">
          <ac:chgData name="Alonso Raúl Melgarejo Galván" userId="34f8e7f98b12fabf" providerId="LiveId" clId="{FD30FA29-A3C3-4DDE-A8CF-DA98DF169BBC}" dt="2020-06-04T02:04:25.493" v="1943"/>
          <ac:inkMkLst>
            <pc:docMk/>
            <pc:sldMk cId="3521668134" sldId="304"/>
            <ac:inkMk id="108" creationId="{79CB6834-BF37-46E3-892A-751F6C014E46}"/>
          </ac:inkMkLst>
        </pc:inkChg>
        <pc:inkChg chg="add mod">
          <ac:chgData name="Alonso Raúl Melgarejo Galván" userId="34f8e7f98b12fabf" providerId="LiveId" clId="{FD30FA29-A3C3-4DDE-A8CF-DA98DF169BBC}" dt="2020-06-04T02:04:25.493" v="1943"/>
          <ac:inkMkLst>
            <pc:docMk/>
            <pc:sldMk cId="3521668134" sldId="304"/>
            <ac:inkMk id="109" creationId="{794B1C63-D264-4C3D-B97D-119A782D74BE}"/>
          </ac:inkMkLst>
        </pc:inkChg>
        <pc:inkChg chg="add mod">
          <ac:chgData name="Alonso Raúl Melgarejo Galván" userId="34f8e7f98b12fabf" providerId="LiveId" clId="{FD30FA29-A3C3-4DDE-A8CF-DA98DF169BBC}" dt="2020-06-04T02:04:25.493" v="1943"/>
          <ac:inkMkLst>
            <pc:docMk/>
            <pc:sldMk cId="3521668134" sldId="304"/>
            <ac:inkMk id="111" creationId="{A4EB33E1-7D61-4907-BAD5-2032D19402D9}"/>
          </ac:inkMkLst>
        </pc:inkChg>
        <pc:inkChg chg="add mod">
          <ac:chgData name="Alonso Raúl Melgarejo Galván" userId="34f8e7f98b12fabf" providerId="LiveId" clId="{FD30FA29-A3C3-4DDE-A8CF-DA98DF169BBC}" dt="2020-06-04T02:03:54.280" v="1931"/>
          <ac:inkMkLst>
            <pc:docMk/>
            <pc:sldMk cId="3521668134" sldId="304"/>
            <ac:inkMk id="113" creationId="{1F9AFD45-FE54-4DE5-8B05-D67F5605BF40}"/>
          </ac:inkMkLst>
        </pc:inkChg>
        <pc:inkChg chg="add mod">
          <ac:chgData name="Alonso Raúl Melgarejo Galván" userId="34f8e7f98b12fabf" providerId="LiveId" clId="{FD30FA29-A3C3-4DDE-A8CF-DA98DF169BBC}" dt="2020-06-04T02:04:25.493" v="1943"/>
          <ac:inkMkLst>
            <pc:docMk/>
            <pc:sldMk cId="3521668134" sldId="304"/>
            <ac:inkMk id="115" creationId="{C779843D-6ED9-4D23-BF64-395CBAA52F8F}"/>
          </ac:inkMkLst>
        </pc:inkChg>
        <pc:inkChg chg="add mod">
          <ac:chgData name="Alonso Raúl Melgarejo Galván" userId="34f8e7f98b12fabf" providerId="LiveId" clId="{FD30FA29-A3C3-4DDE-A8CF-DA98DF169BBC}" dt="2020-06-04T02:04:25.493" v="1943"/>
          <ac:inkMkLst>
            <pc:docMk/>
            <pc:sldMk cId="3521668134" sldId="304"/>
            <ac:inkMk id="116" creationId="{B7F494F7-346D-4FB4-AE71-35B2B2C27192}"/>
          </ac:inkMkLst>
        </pc:inkChg>
        <pc:inkChg chg="add mod">
          <ac:chgData name="Alonso Raúl Melgarejo Galván" userId="34f8e7f98b12fabf" providerId="LiveId" clId="{FD30FA29-A3C3-4DDE-A8CF-DA98DF169BBC}" dt="2020-06-04T02:04:25.493" v="1943"/>
          <ac:inkMkLst>
            <pc:docMk/>
            <pc:sldMk cId="3521668134" sldId="304"/>
            <ac:inkMk id="118" creationId="{CF82E2DF-1B23-4549-B777-738F392C1DAE}"/>
          </ac:inkMkLst>
        </pc:inkChg>
        <pc:inkChg chg="add mod">
          <ac:chgData name="Alonso Raúl Melgarejo Galván" userId="34f8e7f98b12fabf" providerId="LiveId" clId="{FD30FA29-A3C3-4DDE-A8CF-DA98DF169BBC}" dt="2020-06-04T02:04:25.493" v="1943"/>
          <ac:inkMkLst>
            <pc:docMk/>
            <pc:sldMk cId="3521668134" sldId="304"/>
            <ac:inkMk id="119" creationId="{DF3602CB-2028-4D96-A4BE-A7C5CA83E3D0}"/>
          </ac:inkMkLst>
        </pc:inkChg>
        <pc:inkChg chg="add mod">
          <ac:chgData name="Alonso Raúl Melgarejo Galván" userId="34f8e7f98b12fabf" providerId="LiveId" clId="{FD30FA29-A3C3-4DDE-A8CF-DA98DF169BBC}" dt="2020-06-04T02:04:25.493" v="1943"/>
          <ac:inkMkLst>
            <pc:docMk/>
            <pc:sldMk cId="3521668134" sldId="304"/>
            <ac:inkMk id="120" creationId="{2161B9F0-D158-4DB9-A44F-613CD4C7CCFE}"/>
          </ac:inkMkLst>
        </pc:inkChg>
        <pc:inkChg chg="add mod">
          <ac:chgData name="Alonso Raúl Melgarejo Galván" userId="34f8e7f98b12fabf" providerId="LiveId" clId="{FD30FA29-A3C3-4DDE-A8CF-DA98DF169BBC}" dt="2020-06-04T02:04:25.493" v="1943"/>
          <ac:inkMkLst>
            <pc:docMk/>
            <pc:sldMk cId="3521668134" sldId="304"/>
            <ac:inkMk id="122" creationId="{9EB9AD6B-C69C-4F99-85EF-3CA5B447DBBB}"/>
          </ac:inkMkLst>
        </pc:inkChg>
        <pc:inkChg chg="add mod">
          <ac:chgData name="Alonso Raúl Melgarejo Galván" userId="34f8e7f98b12fabf" providerId="LiveId" clId="{FD30FA29-A3C3-4DDE-A8CF-DA98DF169BBC}" dt="2020-06-04T02:04:25.493" v="1943"/>
          <ac:inkMkLst>
            <pc:docMk/>
            <pc:sldMk cId="3521668134" sldId="304"/>
            <ac:inkMk id="124" creationId="{6453BCD2-5062-43BA-9E0F-C1DE5C213A4B}"/>
          </ac:inkMkLst>
        </pc:inkChg>
        <pc:inkChg chg="add mod">
          <ac:chgData name="Alonso Raúl Melgarejo Galván" userId="34f8e7f98b12fabf" providerId="LiveId" clId="{FD30FA29-A3C3-4DDE-A8CF-DA98DF169BBC}" dt="2020-06-04T02:04:25.493" v="1943"/>
          <ac:inkMkLst>
            <pc:docMk/>
            <pc:sldMk cId="3521668134" sldId="304"/>
            <ac:inkMk id="125" creationId="{F3EEC860-BF2F-4E15-83DA-5E98A059EDE9}"/>
          </ac:inkMkLst>
        </pc:inkChg>
        <pc:inkChg chg="add mod">
          <ac:chgData name="Alonso Raúl Melgarejo Galván" userId="34f8e7f98b12fabf" providerId="LiveId" clId="{FD30FA29-A3C3-4DDE-A8CF-DA98DF169BBC}" dt="2020-06-04T02:04:25.493" v="1943"/>
          <ac:inkMkLst>
            <pc:docMk/>
            <pc:sldMk cId="3521668134" sldId="304"/>
            <ac:inkMk id="126" creationId="{3245B46A-F131-47B1-9731-5C4CC4E57284}"/>
          </ac:inkMkLst>
        </pc:inkChg>
        <pc:inkChg chg="add mod">
          <ac:chgData name="Alonso Raúl Melgarejo Galván" userId="34f8e7f98b12fabf" providerId="LiveId" clId="{FD30FA29-A3C3-4DDE-A8CF-DA98DF169BBC}" dt="2020-06-04T02:04:25.493" v="1943"/>
          <ac:inkMkLst>
            <pc:docMk/>
            <pc:sldMk cId="3521668134" sldId="304"/>
            <ac:inkMk id="128" creationId="{08F98868-940D-4E9A-BA4D-95F79A48ECA3}"/>
          </ac:inkMkLst>
        </pc:inkChg>
      </pc:sldChg>
      <pc:sldChg chg="addSp delSp modSp mod">
        <pc:chgData name="Alonso Raúl Melgarejo Galván" userId="34f8e7f98b12fabf" providerId="LiveId" clId="{FD30FA29-A3C3-4DDE-A8CF-DA98DF169BBC}" dt="2020-06-04T02:23:27.247" v="2472" actId="9405"/>
        <pc:sldMkLst>
          <pc:docMk/>
          <pc:sldMk cId="138497350" sldId="306"/>
        </pc:sldMkLst>
        <pc:grpChg chg="del mod">
          <ac:chgData name="Alonso Raúl Melgarejo Galván" userId="34f8e7f98b12fabf" providerId="LiveId" clId="{FD30FA29-A3C3-4DDE-A8CF-DA98DF169BBC}" dt="2020-06-04T02:17:01.769" v="2305"/>
          <ac:grpSpMkLst>
            <pc:docMk/>
            <pc:sldMk cId="138497350" sldId="306"/>
            <ac:grpSpMk id="24" creationId="{6D44E832-356B-47DE-8705-FAD07D485BC5}"/>
          </ac:grpSpMkLst>
        </pc:grpChg>
        <pc:grpChg chg="del mod">
          <ac:chgData name="Alonso Raúl Melgarejo Galván" userId="34f8e7f98b12fabf" providerId="LiveId" clId="{FD30FA29-A3C3-4DDE-A8CF-DA98DF169BBC}" dt="2020-06-04T02:17:08.114" v="2307"/>
          <ac:grpSpMkLst>
            <pc:docMk/>
            <pc:sldMk cId="138497350" sldId="306"/>
            <ac:grpSpMk id="30" creationId="{708793DD-D65F-4971-9458-B8A0E528D5A5}"/>
          </ac:grpSpMkLst>
        </pc:grpChg>
        <pc:grpChg chg="del mod">
          <ac:chgData name="Alonso Raúl Melgarejo Galván" userId="34f8e7f98b12fabf" providerId="LiveId" clId="{FD30FA29-A3C3-4DDE-A8CF-DA98DF169BBC}" dt="2020-06-04T02:18:03.639" v="2340"/>
          <ac:grpSpMkLst>
            <pc:docMk/>
            <pc:sldMk cId="138497350" sldId="306"/>
            <ac:grpSpMk id="36" creationId="{B1DEB647-2B7E-4ED2-91A8-2812141D1AB6}"/>
          </ac:grpSpMkLst>
        </pc:grpChg>
        <pc:grpChg chg="del mod">
          <ac:chgData name="Alonso Raúl Melgarejo Galván" userId="34f8e7f98b12fabf" providerId="LiveId" clId="{FD30FA29-A3C3-4DDE-A8CF-DA98DF169BBC}" dt="2020-06-04T02:18:59.554" v="2363"/>
          <ac:grpSpMkLst>
            <pc:docMk/>
            <pc:sldMk cId="138497350" sldId="306"/>
            <ac:grpSpMk id="38" creationId="{EABE1342-4754-4D4C-A355-970EA3ECD156}"/>
          </ac:grpSpMkLst>
        </pc:grpChg>
        <pc:grpChg chg="del mod">
          <ac:chgData name="Alonso Raúl Melgarejo Galván" userId="34f8e7f98b12fabf" providerId="LiveId" clId="{FD30FA29-A3C3-4DDE-A8CF-DA98DF169BBC}" dt="2020-06-04T02:18:29.068" v="2353"/>
          <ac:grpSpMkLst>
            <pc:docMk/>
            <pc:sldMk cId="138497350" sldId="306"/>
            <ac:grpSpMk id="67" creationId="{938FB0B5-35DF-4C3F-AC4A-F1E6019ACA14}"/>
          </ac:grpSpMkLst>
        </pc:grpChg>
        <pc:grpChg chg="del mod">
          <ac:chgData name="Alonso Raúl Melgarejo Galván" userId="34f8e7f98b12fabf" providerId="LiveId" clId="{FD30FA29-A3C3-4DDE-A8CF-DA98DF169BBC}" dt="2020-06-04T02:18:35.269" v="2360"/>
          <ac:grpSpMkLst>
            <pc:docMk/>
            <pc:sldMk cId="138497350" sldId="306"/>
            <ac:grpSpMk id="76" creationId="{91C0C723-4EB2-4B68-B52E-6058BA551101}"/>
          </ac:grpSpMkLst>
        </pc:grpChg>
        <pc:grpChg chg="del mod">
          <ac:chgData name="Alonso Raúl Melgarejo Galván" userId="34f8e7f98b12fabf" providerId="LiveId" clId="{FD30FA29-A3C3-4DDE-A8CF-DA98DF169BBC}" dt="2020-06-04T02:18:59.554" v="2363"/>
          <ac:grpSpMkLst>
            <pc:docMk/>
            <pc:sldMk cId="138497350" sldId="306"/>
            <ac:grpSpMk id="83" creationId="{536D412A-6C8B-45ED-BEA8-9DFE78DB5FC4}"/>
          </ac:grpSpMkLst>
        </pc:grpChg>
        <pc:grpChg chg="del mod">
          <ac:chgData name="Alonso Raúl Melgarejo Galván" userId="34f8e7f98b12fabf" providerId="LiveId" clId="{FD30FA29-A3C3-4DDE-A8CF-DA98DF169BBC}" dt="2020-06-04T02:19:00.605" v="2365"/>
          <ac:grpSpMkLst>
            <pc:docMk/>
            <pc:sldMk cId="138497350" sldId="306"/>
            <ac:grpSpMk id="86" creationId="{BAA05E2C-4367-4499-A4BB-F419286F0763}"/>
          </ac:grpSpMkLst>
        </pc:grpChg>
        <pc:grpChg chg="del mod">
          <ac:chgData name="Alonso Raúl Melgarejo Galván" userId="34f8e7f98b12fabf" providerId="LiveId" clId="{FD30FA29-A3C3-4DDE-A8CF-DA98DF169BBC}" dt="2020-06-04T02:19:15.998" v="2371"/>
          <ac:grpSpMkLst>
            <pc:docMk/>
            <pc:sldMk cId="138497350" sldId="306"/>
            <ac:grpSpMk id="90" creationId="{1CCC0367-BE27-4D9A-BEB9-7B796E327749}"/>
          </ac:grpSpMkLst>
        </pc:grpChg>
        <pc:grpChg chg="del mod">
          <ac:chgData name="Alonso Raúl Melgarejo Galván" userId="34f8e7f98b12fabf" providerId="LiveId" clId="{FD30FA29-A3C3-4DDE-A8CF-DA98DF169BBC}" dt="2020-06-04T02:19:15.998" v="2371"/>
          <ac:grpSpMkLst>
            <pc:docMk/>
            <pc:sldMk cId="138497350" sldId="306"/>
            <ac:grpSpMk id="96" creationId="{FC9AC9FD-558F-41EB-BFE5-4E51E7FB5652}"/>
          </ac:grpSpMkLst>
        </pc:grpChg>
        <pc:grpChg chg="del mod">
          <ac:chgData name="Alonso Raúl Melgarejo Galván" userId="34f8e7f98b12fabf" providerId="LiveId" clId="{FD30FA29-A3C3-4DDE-A8CF-DA98DF169BBC}" dt="2020-06-04T02:19:20.001" v="2373"/>
          <ac:grpSpMkLst>
            <pc:docMk/>
            <pc:sldMk cId="138497350" sldId="306"/>
            <ac:grpSpMk id="102" creationId="{D77BA67A-9936-438F-9750-04A4308F432C}"/>
          </ac:grpSpMkLst>
        </pc:grpChg>
        <pc:grpChg chg="del mod">
          <ac:chgData name="Alonso Raúl Melgarejo Galván" userId="34f8e7f98b12fabf" providerId="LiveId" clId="{FD30FA29-A3C3-4DDE-A8CF-DA98DF169BBC}" dt="2020-06-04T02:19:30.031" v="2377"/>
          <ac:grpSpMkLst>
            <pc:docMk/>
            <pc:sldMk cId="138497350" sldId="306"/>
            <ac:grpSpMk id="105" creationId="{4F72A72A-E43E-496A-9132-FA4D27C6C8CB}"/>
          </ac:grpSpMkLst>
        </pc:grpChg>
        <pc:grpChg chg="del mod">
          <ac:chgData name="Alonso Raúl Melgarejo Galván" userId="34f8e7f98b12fabf" providerId="LiveId" clId="{FD30FA29-A3C3-4DDE-A8CF-DA98DF169BBC}" dt="2020-06-04T02:19:41.109" v="2379"/>
          <ac:grpSpMkLst>
            <pc:docMk/>
            <pc:sldMk cId="138497350" sldId="306"/>
            <ac:grpSpMk id="122" creationId="{05195905-0662-4C5B-ADA4-354BCC2C52DE}"/>
          </ac:grpSpMkLst>
        </pc:grpChg>
        <pc:grpChg chg="del mod">
          <ac:chgData name="Alonso Raúl Melgarejo Galván" userId="34f8e7f98b12fabf" providerId="LiveId" clId="{FD30FA29-A3C3-4DDE-A8CF-DA98DF169BBC}" dt="2020-06-04T02:19:45.122" v="2387"/>
          <ac:grpSpMkLst>
            <pc:docMk/>
            <pc:sldMk cId="138497350" sldId="306"/>
            <ac:grpSpMk id="126" creationId="{46A834A3-F5B5-4562-97AE-02AB3CFE194F}"/>
          </ac:grpSpMkLst>
        </pc:grpChg>
        <pc:grpChg chg="del mod">
          <ac:chgData name="Alonso Raúl Melgarejo Galván" userId="34f8e7f98b12fabf" providerId="LiveId" clId="{FD30FA29-A3C3-4DDE-A8CF-DA98DF169BBC}" dt="2020-06-04T02:20:05.250" v="2389"/>
          <ac:grpSpMkLst>
            <pc:docMk/>
            <pc:sldMk cId="138497350" sldId="306"/>
            <ac:grpSpMk id="137" creationId="{7007BC63-761E-412D-A1FB-B52B42B5E2E0}"/>
          </ac:grpSpMkLst>
        </pc:grpChg>
        <pc:grpChg chg="del mod">
          <ac:chgData name="Alonso Raúl Melgarejo Galván" userId="34f8e7f98b12fabf" providerId="LiveId" clId="{FD30FA29-A3C3-4DDE-A8CF-DA98DF169BBC}" dt="2020-06-04T02:20:30.046" v="2392"/>
          <ac:grpSpMkLst>
            <pc:docMk/>
            <pc:sldMk cId="138497350" sldId="306"/>
            <ac:grpSpMk id="139" creationId="{125BA823-B92A-4CD6-929E-411A14DAE277}"/>
          </ac:grpSpMkLst>
        </pc:grpChg>
        <pc:grpChg chg="del mod">
          <ac:chgData name="Alonso Raúl Melgarejo Galván" userId="34f8e7f98b12fabf" providerId="LiveId" clId="{FD30FA29-A3C3-4DDE-A8CF-DA98DF169BBC}" dt="2020-06-04T02:20:40.373" v="2394"/>
          <ac:grpSpMkLst>
            <pc:docMk/>
            <pc:sldMk cId="138497350" sldId="306"/>
            <ac:grpSpMk id="142" creationId="{A70A84F7-30D5-4626-BA3D-AA0D139E748B}"/>
          </ac:grpSpMkLst>
        </pc:grpChg>
        <pc:grpChg chg="del mod">
          <ac:chgData name="Alonso Raúl Melgarejo Galván" userId="34f8e7f98b12fabf" providerId="LiveId" clId="{FD30FA29-A3C3-4DDE-A8CF-DA98DF169BBC}" dt="2020-06-04T02:20:50.366" v="2406"/>
          <ac:grpSpMkLst>
            <pc:docMk/>
            <pc:sldMk cId="138497350" sldId="306"/>
            <ac:grpSpMk id="144" creationId="{5279F88E-F2B4-45EC-B68E-74B6E036A267}"/>
          </ac:grpSpMkLst>
        </pc:grpChg>
        <pc:grpChg chg="del mod">
          <ac:chgData name="Alonso Raúl Melgarejo Galván" userId="34f8e7f98b12fabf" providerId="LiveId" clId="{FD30FA29-A3C3-4DDE-A8CF-DA98DF169BBC}" dt="2020-06-04T02:20:50.366" v="2406"/>
          <ac:grpSpMkLst>
            <pc:docMk/>
            <pc:sldMk cId="138497350" sldId="306"/>
            <ac:grpSpMk id="151" creationId="{7945DFC9-6CA7-46B1-ABDA-8BB80E61320D}"/>
          </ac:grpSpMkLst>
        </pc:grpChg>
        <pc:grpChg chg="del mod">
          <ac:chgData name="Alonso Raúl Melgarejo Galván" userId="34f8e7f98b12fabf" providerId="LiveId" clId="{FD30FA29-A3C3-4DDE-A8CF-DA98DF169BBC}" dt="2020-06-04T02:20:53.631" v="2408"/>
          <ac:grpSpMkLst>
            <pc:docMk/>
            <pc:sldMk cId="138497350" sldId="306"/>
            <ac:grpSpMk id="156" creationId="{1F1DE716-FE94-409A-BB2B-AB4327FAB7CF}"/>
          </ac:grpSpMkLst>
        </pc:grpChg>
        <pc:grpChg chg="del mod">
          <ac:chgData name="Alonso Raúl Melgarejo Galván" userId="34f8e7f98b12fabf" providerId="LiveId" clId="{FD30FA29-A3C3-4DDE-A8CF-DA98DF169BBC}" dt="2020-06-04T02:21:15.672" v="2418"/>
          <ac:grpSpMkLst>
            <pc:docMk/>
            <pc:sldMk cId="138497350" sldId="306"/>
            <ac:grpSpMk id="158" creationId="{68D01FB0-FA1C-425A-BE19-C4CA2643FF4A}"/>
          </ac:grpSpMkLst>
        </pc:grpChg>
        <pc:grpChg chg="del mod">
          <ac:chgData name="Alonso Raúl Melgarejo Galván" userId="34f8e7f98b12fabf" providerId="LiveId" clId="{FD30FA29-A3C3-4DDE-A8CF-DA98DF169BBC}" dt="2020-06-04T02:17:11.814" v="2311"/>
          <ac:grpSpMkLst>
            <pc:docMk/>
            <pc:sldMk cId="138497350" sldId="306"/>
            <ac:grpSpMk id="450" creationId="{C188267D-824D-422A-BBB6-5FCD3991BFE2}"/>
          </ac:grpSpMkLst>
        </pc:grpChg>
        <pc:grpChg chg="del mod">
          <ac:chgData name="Alonso Raúl Melgarejo Galván" userId="34f8e7f98b12fabf" providerId="LiveId" clId="{FD30FA29-A3C3-4DDE-A8CF-DA98DF169BBC}" dt="2020-06-04T02:17:16.799" v="2319"/>
          <ac:grpSpMkLst>
            <pc:docMk/>
            <pc:sldMk cId="138497350" sldId="306"/>
            <ac:grpSpMk id="455" creationId="{F98A2993-493F-4E63-9491-07ECF63DD84A}"/>
          </ac:grpSpMkLst>
        </pc:grpChg>
        <pc:grpChg chg="del mod">
          <ac:chgData name="Alonso Raúl Melgarejo Galván" userId="34f8e7f98b12fabf" providerId="LiveId" clId="{FD30FA29-A3C3-4DDE-A8CF-DA98DF169BBC}" dt="2020-06-04T02:17:17.815" v="2322"/>
          <ac:grpSpMkLst>
            <pc:docMk/>
            <pc:sldMk cId="138497350" sldId="306"/>
            <ac:grpSpMk id="463" creationId="{7E50F2B5-190B-46BF-B75B-16BC8E279A99}"/>
          </ac:grpSpMkLst>
        </pc:grpChg>
        <pc:grpChg chg="del mod">
          <ac:chgData name="Alonso Raúl Melgarejo Galván" userId="34f8e7f98b12fabf" providerId="LiveId" clId="{FD30FA29-A3C3-4DDE-A8CF-DA98DF169BBC}" dt="2020-06-04T02:17:27.238" v="2325"/>
          <ac:grpSpMkLst>
            <pc:docMk/>
            <pc:sldMk cId="138497350" sldId="306"/>
            <ac:grpSpMk id="466" creationId="{193DA126-076F-4D49-BB9A-E72D7AFF9AED}"/>
          </ac:grpSpMkLst>
        </pc:grpChg>
        <pc:grpChg chg="del mod">
          <ac:chgData name="Alonso Raúl Melgarejo Galván" userId="34f8e7f98b12fabf" providerId="LiveId" clId="{FD30FA29-A3C3-4DDE-A8CF-DA98DF169BBC}" dt="2020-06-04T02:17:34.146" v="2328"/>
          <ac:grpSpMkLst>
            <pc:docMk/>
            <pc:sldMk cId="138497350" sldId="306"/>
            <ac:grpSpMk id="469" creationId="{2250348B-4D8B-4375-AECD-7CD0AEA83BA1}"/>
          </ac:grpSpMkLst>
        </pc:grpChg>
        <pc:grpChg chg="del mod">
          <ac:chgData name="Alonso Raúl Melgarejo Galván" userId="34f8e7f98b12fabf" providerId="LiveId" clId="{FD30FA29-A3C3-4DDE-A8CF-DA98DF169BBC}" dt="2020-06-04T02:17:54.398" v="2338"/>
          <ac:grpSpMkLst>
            <pc:docMk/>
            <pc:sldMk cId="138497350" sldId="306"/>
            <ac:grpSpMk id="472" creationId="{F4143DB2-9832-48AA-9C27-3316C79C8490}"/>
          </ac:grpSpMkLst>
        </pc:grpChg>
        <pc:grpChg chg="del mod">
          <ac:chgData name="Alonso Raúl Melgarejo Galván" userId="34f8e7f98b12fabf" providerId="LiveId" clId="{FD30FA29-A3C3-4DDE-A8CF-DA98DF169BBC}" dt="2020-06-04T02:17:54.398" v="2338"/>
          <ac:grpSpMkLst>
            <pc:docMk/>
            <pc:sldMk cId="138497350" sldId="306"/>
            <ac:grpSpMk id="479" creationId="{AFB47FB8-EDCD-436F-9C5D-DB19DEA844EE}"/>
          </ac:grpSpMkLst>
        </pc:grpChg>
        <pc:grpChg chg="del mod">
          <ac:chgData name="Alonso Raúl Melgarejo Galván" userId="34f8e7f98b12fabf" providerId="LiveId" clId="{FD30FA29-A3C3-4DDE-A8CF-DA98DF169BBC}" dt="2020-06-04T02:21:27.433" v="2431"/>
          <ac:grpSpMkLst>
            <pc:docMk/>
            <pc:sldMk cId="138497350" sldId="306"/>
            <ac:grpSpMk id="488" creationId="{C3D24C43-1E52-419B-BD1B-40ADE2D721B4}"/>
          </ac:grpSpMkLst>
        </pc:grpChg>
        <pc:grpChg chg="del mod">
          <ac:chgData name="Alonso Raúl Melgarejo Galván" userId="34f8e7f98b12fabf" providerId="LiveId" clId="{FD30FA29-A3C3-4DDE-A8CF-DA98DF169BBC}" dt="2020-06-04T02:22:18.601" v="2447"/>
          <ac:grpSpMkLst>
            <pc:docMk/>
            <pc:sldMk cId="138497350" sldId="306"/>
            <ac:grpSpMk id="501" creationId="{9328CFBF-240E-4767-B83E-A139911775CB}"/>
          </ac:grpSpMkLst>
        </pc:grpChg>
        <pc:grpChg chg="del mod">
          <ac:chgData name="Alonso Raúl Melgarejo Galván" userId="34f8e7f98b12fabf" providerId="LiveId" clId="{FD30FA29-A3C3-4DDE-A8CF-DA98DF169BBC}" dt="2020-06-04T02:22:29.355" v="2449"/>
          <ac:grpSpMkLst>
            <pc:docMk/>
            <pc:sldMk cId="138497350" sldId="306"/>
            <ac:grpSpMk id="503" creationId="{C4E73A69-F5D8-41CF-B6B1-2766E0B82D9E}"/>
          </ac:grpSpMkLst>
        </pc:grpChg>
        <pc:grpChg chg="del mod">
          <ac:chgData name="Alonso Raúl Melgarejo Galván" userId="34f8e7f98b12fabf" providerId="LiveId" clId="{FD30FA29-A3C3-4DDE-A8CF-DA98DF169BBC}" dt="2020-06-04T02:22:29.355" v="2449"/>
          <ac:grpSpMkLst>
            <pc:docMk/>
            <pc:sldMk cId="138497350" sldId="306"/>
            <ac:grpSpMk id="510" creationId="{7B1AD1D9-8137-4B66-B4A1-E0CEED55B8E0}"/>
          </ac:grpSpMkLst>
        </pc:grpChg>
        <pc:grpChg chg="del mod">
          <ac:chgData name="Alonso Raúl Melgarejo Galván" userId="34f8e7f98b12fabf" providerId="LiveId" clId="{FD30FA29-A3C3-4DDE-A8CF-DA98DF169BBC}" dt="2020-06-04T02:22:33.641" v="2451"/>
          <ac:grpSpMkLst>
            <pc:docMk/>
            <pc:sldMk cId="138497350" sldId="306"/>
            <ac:grpSpMk id="512" creationId="{515541F9-F436-46DE-BF54-5548D4823BFD}"/>
          </ac:grpSpMkLst>
        </pc:grpChg>
        <pc:grpChg chg="del mod">
          <ac:chgData name="Alonso Raúl Melgarejo Galván" userId="34f8e7f98b12fabf" providerId="LiveId" clId="{FD30FA29-A3C3-4DDE-A8CF-DA98DF169BBC}" dt="2020-06-04T02:22:47.077" v="2453"/>
          <ac:grpSpMkLst>
            <pc:docMk/>
            <pc:sldMk cId="138497350" sldId="306"/>
            <ac:grpSpMk id="514" creationId="{F277A829-9F87-485C-AED3-445219756962}"/>
          </ac:grpSpMkLst>
        </pc:grpChg>
        <pc:grpChg chg="del mod">
          <ac:chgData name="Alonso Raúl Melgarejo Galván" userId="34f8e7f98b12fabf" providerId="LiveId" clId="{FD30FA29-A3C3-4DDE-A8CF-DA98DF169BBC}" dt="2020-06-04T02:23:15.665" v="2469"/>
          <ac:grpSpMkLst>
            <pc:docMk/>
            <pc:sldMk cId="138497350" sldId="306"/>
            <ac:grpSpMk id="516" creationId="{612BB5AE-AFC1-47A9-BB24-8048EEB4D161}"/>
          </ac:grpSpMkLst>
        </pc:grpChg>
        <pc:grpChg chg="del mod">
          <ac:chgData name="Alonso Raúl Melgarejo Galván" userId="34f8e7f98b12fabf" providerId="LiveId" clId="{FD30FA29-A3C3-4DDE-A8CF-DA98DF169BBC}" dt="2020-06-04T02:23:01.040" v="2460"/>
          <ac:grpSpMkLst>
            <pc:docMk/>
            <pc:sldMk cId="138497350" sldId="306"/>
            <ac:grpSpMk id="521" creationId="{CABBCE8D-736F-4D40-84C8-0D66E1346C6E}"/>
          </ac:grpSpMkLst>
        </pc:grpChg>
        <pc:grpChg chg="del mod">
          <ac:chgData name="Alonso Raúl Melgarejo Galván" userId="34f8e7f98b12fabf" providerId="LiveId" clId="{FD30FA29-A3C3-4DDE-A8CF-DA98DF169BBC}" dt="2020-06-04T02:23:04.475" v="2462"/>
          <ac:grpSpMkLst>
            <pc:docMk/>
            <pc:sldMk cId="138497350" sldId="306"/>
            <ac:grpSpMk id="523" creationId="{E90F9059-51CA-4817-BB32-BEBAF9790361}"/>
          </ac:grpSpMkLst>
        </pc:grpChg>
        <pc:grpChg chg="del mod">
          <ac:chgData name="Alonso Raúl Melgarejo Galván" userId="34f8e7f98b12fabf" providerId="LiveId" clId="{FD30FA29-A3C3-4DDE-A8CF-DA98DF169BBC}" dt="2020-06-04T02:23:06.917" v="2464"/>
          <ac:grpSpMkLst>
            <pc:docMk/>
            <pc:sldMk cId="138497350" sldId="306"/>
            <ac:grpSpMk id="525" creationId="{602B8B88-271D-41F4-A029-9BD5A6F4DF6B}"/>
          </ac:grpSpMkLst>
        </pc:grpChg>
        <pc:grpChg chg="del mod">
          <ac:chgData name="Alonso Raúl Melgarejo Galván" userId="34f8e7f98b12fabf" providerId="LiveId" clId="{FD30FA29-A3C3-4DDE-A8CF-DA98DF169BBC}" dt="2020-06-04T02:23:11.165" v="2466"/>
          <ac:grpSpMkLst>
            <pc:docMk/>
            <pc:sldMk cId="138497350" sldId="306"/>
            <ac:grpSpMk id="527" creationId="{CD4FF355-9937-4C83-8530-EEEA67995493}"/>
          </ac:grpSpMkLst>
        </pc:grpChg>
        <pc:grpChg chg="del mod">
          <ac:chgData name="Alonso Raúl Melgarejo Galván" userId="34f8e7f98b12fabf" providerId="LiveId" clId="{FD30FA29-A3C3-4DDE-A8CF-DA98DF169BBC}" dt="2020-06-04T02:23:15.665" v="2469"/>
          <ac:grpSpMkLst>
            <pc:docMk/>
            <pc:sldMk cId="138497350" sldId="306"/>
            <ac:grpSpMk id="529" creationId="{B45DDA33-753B-4779-85CD-B2336BE8E655}"/>
          </ac:grpSpMkLst>
        </pc:grpChg>
        <pc:grpChg chg="del mod">
          <ac:chgData name="Alonso Raúl Melgarejo Galván" userId="34f8e7f98b12fabf" providerId="LiveId" clId="{FD30FA29-A3C3-4DDE-A8CF-DA98DF169BBC}" dt="2020-06-04T02:23:25.862" v="2471"/>
          <ac:grpSpMkLst>
            <pc:docMk/>
            <pc:sldMk cId="138497350" sldId="306"/>
            <ac:grpSpMk id="532" creationId="{EAD7B9EC-F153-47A9-892C-77C6A9D893F0}"/>
          </ac:grpSpMkLst>
        </pc:grpChg>
        <pc:grpChg chg="mod">
          <ac:chgData name="Alonso Raúl Melgarejo Galván" userId="34f8e7f98b12fabf" providerId="LiveId" clId="{FD30FA29-A3C3-4DDE-A8CF-DA98DF169BBC}" dt="2020-06-04T02:23:25.862" v="2471"/>
          <ac:grpSpMkLst>
            <pc:docMk/>
            <pc:sldMk cId="138497350" sldId="306"/>
            <ac:grpSpMk id="534" creationId="{82F45AF4-35C8-41F5-ADF5-A77A9308B38E}"/>
          </ac:grpSpMkLst>
        </pc:grpChg>
        <pc:inkChg chg="add mod">
          <ac:chgData name="Alonso Raúl Melgarejo Galván" userId="34f8e7f98b12fabf" providerId="LiveId" clId="{FD30FA29-A3C3-4DDE-A8CF-DA98DF169BBC}" dt="2020-06-04T02:22:47.077" v="2453"/>
          <ac:inkMkLst>
            <pc:docMk/>
            <pc:sldMk cId="138497350" sldId="306"/>
            <ac:inkMk id="4" creationId="{A79DE23D-09A1-4384-A3CD-A898B00F374D}"/>
          </ac:inkMkLst>
        </pc:inkChg>
        <pc:inkChg chg="add mod">
          <ac:chgData name="Alonso Raúl Melgarejo Galván" userId="34f8e7f98b12fabf" providerId="LiveId" clId="{FD30FA29-A3C3-4DDE-A8CF-DA98DF169BBC}" dt="2020-06-04T02:22:47.077" v="2453"/>
          <ac:inkMkLst>
            <pc:docMk/>
            <pc:sldMk cId="138497350" sldId="306"/>
            <ac:inkMk id="6" creationId="{CC511F49-BB93-4A65-BB5C-10DEB441DB13}"/>
          </ac:inkMkLst>
        </pc:inkChg>
        <pc:inkChg chg="add del mod">
          <ac:chgData name="Alonso Raúl Melgarejo Galván" userId="34f8e7f98b12fabf" providerId="LiveId" clId="{FD30FA29-A3C3-4DDE-A8CF-DA98DF169BBC}" dt="2020-06-04T02:21:56.736" v="2436"/>
          <ac:inkMkLst>
            <pc:docMk/>
            <pc:sldMk cId="138497350" sldId="306"/>
            <ac:inkMk id="7" creationId="{E73243FB-92B6-4F75-B086-6233E7B368AF}"/>
          </ac:inkMkLst>
        </pc:inkChg>
        <pc:inkChg chg="add mod">
          <ac:chgData name="Alonso Raúl Melgarejo Galván" userId="34f8e7f98b12fabf" providerId="LiveId" clId="{FD30FA29-A3C3-4DDE-A8CF-DA98DF169BBC}" dt="2020-06-04T02:23:25.862" v="2471"/>
          <ac:inkMkLst>
            <pc:docMk/>
            <pc:sldMk cId="138497350" sldId="306"/>
            <ac:inkMk id="12" creationId="{2D1524A6-BF99-4B7F-BCB6-850C8A72DDBD}"/>
          </ac:inkMkLst>
        </pc:inkChg>
        <pc:inkChg chg="add mod">
          <ac:chgData name="Alonso Raúl Melgarejo Galván" userId="34f8e7f98b12fabf" providerId="LiveId" clId="{FD30FA29-A3C3-4DDE-A8CF-DA98DF169BBC}" dt="2020-06-04T02:23:25.862" v="2471"/>
          <ac:inkMkLst>
            <pc:docMk/>
            <pc:sldMk cId="138497350" sldId="306"/>
            <ac:inkMk id="14" creationId="{FDCAF27F-CAE7-470A-AD55-D7E03410A039}"/>
          </ac:inkMkLst>
        </pc:inkChg>
        <pc:inkChg chg="add mod">
          <ac:chgData name="Alonso Raúl Melgarejo Galván" userId="34f8e7f98b12fabf" providerId="LiveId" clId="{FD30FA29-A3C3-4DDE-A8CF-DA98DF169BBC}" dt="2020-06-04T02:23:25.862" v="2471"/>
          <ac:inkMkLst>
            <pc:docMk/>
            <pc:sldMk cId="138497350" sldId="306"/>
            <ac:inkMk id="15" creationId="{22F351B9-5FC8-4C08-B182-E95E4C6FAC1F}"/>
          </ac:inkMkLst>
        </pc:inkChg>
        <pc:inkChg chg="add del mod">
          <ac:chgData name="Alonso Raúl Melgarejo Galván" userId="34f8e7f98b12fabf" providerId="LiveId" clId="{FD30FA29-A3C3-4DDE-A8CF-DA98DF169BBC}" dt="2020-06-04T02:21:55.951" v="2435"/>
          <ac:inkMkLst>
            <pc:docMk/>
            <pc:sldMk cId="138497350" sldId="306"/>
            <ac:inkMk id="16" creationId="{262FAA19-8158-46F7-832D-425D43ADBBA7}"/>
          </ac:inkMkLst>
        </pc:inkChg>
        <pc:inkChg chg="add mod">
          <ac:chgData name="Alonso Raúl Melgarejo Galván" userId="34f8e7f98b12fabf" providerId="LiveId" clId="{FD30FA29-A3C3-4DDE-A8CF-DA98DF169BBC}" dt="2020-06-04T02:23:25.862" v="2471"/>
          <ac:inkMkLst>
            <pc:docMk/>
            <pc:sldMk cId="138497350" sldId="306"/>
            <ac:inkMk id="19" creationId="{600664B0-708B-4804-B0A7-DBFA54FE685E}"/>
          </ac:inkMkLst>
        </pc:inkChg>
        <pc:inkChg chg="add mod">
          <ac:chgData name="Alonso Raúl Melgarejo Galván" userId="34f8e7f98b12fabf" providerId="LiveId" clId="{FD30FA29-A3C3-4DDE-A8CF-DA98DF169BBC}" dt="2020-06-04T02:23:25.862" v="2471"/>
          <ac:inkMkLst>
            <pc:docMk/>
            <pc:sldMk cId="138497350" sldId="306"/>
            <ac:inkMk id="23" creationId="{CC2AFC92-DB22-4723-AA5E-206CE9A878A9}"/>
          </ac:inkMkLst>
        </pc:inkChg>
        <pc:inkChg chg="add mod">
          <ac:chgData name="Alonso Raúl Melgarejo Galván" userId="34f8e7f98b12fabf" providerId="LiveId" clId="{FD30FA29-A3C3-4DDE-A8CF-DA98DF169BBC}" dt="2020-06-04T02:23:25.862" v="2471"/>
          <ac:inkMkLst>
            <pc:docMk/>
            <pc:sldMk cId="138497350" sldId="306"/>
            <ac:inkMk id="29" creationId="{AC51412F-AE0B-4AA2-AAF9-DD2151DADCA5}"/>
          </ac:inkMkLst>
        </pc:inkChg>
        <pc:inkChg chg="add mod">
          <ac:chgData name="Alonso Raúl Melgarejo Galván" userId="34f8e7f98b12fabf" providerId="LiveId" clId="{FD30FA29-A3C3-4DDE-A8CF-DA98DF169BBC}" dt="2020-06-04T02:23:25.862" v="2471"/>
          <ac:inkMkLst>
            <pc:docMk/>
            <pc:sldMk cId="138497350" sldId="306"/>
            <ac:inkMk id="34" creationId="{863C5220-F325-470D-ADA6-4880764B334D}"/>
          </ac:inkMkLst>
        </pc:inkChg>
        <pc:inkChg chg="add mod">
          <ac:chgData name="Alonso Raúl Melgarejo Galván" userId="34f8e7f98b12fabf" providerId="LiveId" clId="{FD30FA29-A3C3-4DDE-A8CF-DA98DF169BBC}" dt="2020-06-04T02:23:25.862" v="2471"/>
          <ac:inkMkLst>
            <pc:docMk/>
            <pc:sldMk cId="138497350" sldId="306"/>
            <ac:inkMk id="35" creationId="{FAC710BE-BFAB-45F9-8069-90A3BA3EF380}"/>
          </ac:inkMkLst>
        </pc:inkChg>
        <pc:inkChg chg="add mod">
          <ac:chgData name="Alonso Raúl Melgarejo Galván" userId="34f8e7f98b12fabf" providerId="LiveId" clId="{FD30FA29-A3C3-4DDE-A8CF-DA98DF169BBC}" dt="2020-06-04T02:18:59.554" v="2363"/>
          <ac:inkMkLst>
            <pc:docMk/>
            <pc:sldMk cId="138497350" sldId="306"/>
            <ac:inkMk id="37" creationId="{9086F7C0-2A26-4C58-A073-227377EF45A6}"/>
          </ac:inkMkLst>
        </pc:inkChg>
        <pc:inkChg chg="add mod">
          <ac:chgData name="Alonso Raúl Melgarejo Galván" userId="34f8e7f98b12fabf" providerId="LiveId" clId="{FD30FA29-A3C3-4DDE-A8CF-DA98DF169BBC}" dt="2020-06-04T02:23:25.862" v="2471"/>
          <ac:inkMkLst>
            <pc:docMk/>
            <pc:sldMk cId="138497350" sldId="306"/>
            <ac:inkMk id="41" creationId="{6DE99774-12BC-48E6-8A6B-54E2C50A7266}"/>
          </ac:inkMkLst>
        </pc:inkChg>
        <pc:inkChg chg="add mod">
          <ac:chgData name="Alonso Raúl Melgarejo Galván" userId="34f8e7f98b12fabf" providerId="LiveId" clId="{FD30FA29-A3C3-4DDE-A8CF-DA98DF169BBC}" dt="2020-06-04T02:23:25.862" v="2471"/>
          <ac:inkMkLst>
            <pc:docMk/>
            <pc:sldMk cId="138497350" sldId="306"/>
            <ac:inkMk id="42" creationId="{77F9C301-F90A-44CE-A957-0D7606031264}"/>
          </ac:inkMkLst>
        </pc:inkChg>
        <pc:inkChg chg="add mod">
          <ac:chgData name="Alonso Raúl Melgarejo Galván" userId="34f8e7f98b12fabf" providerId="LiveId" clId="{FD30FA29-A3C3-4DDE-A8CF-DA98DF169BBC}" dt="2020-06-04T02:23:25.862" v="2471"/>
          <ac:inkMkLst>
            <pc:docMk/>
            <pc:sldMk cId="138497350" sldId="306"/>
            <ac:inkMk id="43" creationId="{5C3077F6-DC7B-4332-988B-C72853881A97}"/>
          </ac:inkMkLst>
        </pc:inkChg>
        <pc:inkChg chg="add mod">
          <ac:chgData name="Alonso Raúl Melgarejo Galván" userId="34f8e7f98b12fabf" providerId="LiveId" clId="{FD30FA29-A3C3-4DDE-A8CF-DA98DF169BBC}" dt="2020-06-04T02:23:25.862" v="2471"/>
          <ac:inkMkLst>
            <pc:docMk/>
            <pc:sldMk cId="138497350" sldId="306"/>
            <ac:inkMk id="44" creationId="{A2E09CE9-D4D6-4C94-96C5-434E354C4D43}"/>
          </ac:inkMkLst>
        </pc:inkChg>
        <pc:inkChg chg="add mod">
          <ac:chgData name="Alonso Raúl Melgarejo Galván" userId="34f8e7f98b12fabf" providerId="LiveId" clId="{FD30FA29-A3C3-4DDE-A8CF-DA98DF169BBC}" dt="2020-06-04T02:23:25.862" v="2471"/>
          <ac:inkMkLst>
            <pc:docMk/>
            <pc:sldMk cId="138497350" sldId="306"/>
            <ac:inkMk id="47" creationId="{749B0E85-D978-4354-A1AB-D116061F8F03}"/>
          </ac:inkMkLst>
        </pc:inkChg>
        <pc:inkChg chg="add mod">
          <ac:chgData name="Alonso Raúl Melgarejo Galván" userId="34f8e7f98b12fabf" providerId="LiveId" clId="{FD30FA29-A3C3-4DDE-A8CF-DA98DF169BBC}" dt="2020-06-04T02:23:25.862" v="2471"/>
          <ac:inkMkLst>
            <pc:docMk/>
            <pc:sldMk cId="138497350" sldId="306"/>
            <ac:inkMk id="57" creationId="{AECD9EE3-852E-46EE-93A3-EBC2A77D4EE4}"/>
          </ac:inkMkLst>
        </pc:inkChg>
        <pc:inkChg chg="add mod">
          <ac:chgData name="Alonso Raúl Melgarejo Galván" userId="34f8e7f98b12fabf" providerId="LiveId" clId="{FD30FA29-A3C3-4DDE-A8CF-DA98DF169BBC}" dt="2020-06-04T02:23:25.862" v="2471"/>
          <ac:inkMkLst>
            <pc:docMk/>
            <pc:sldMk cId="138497350" sldId="306"/>
            <ac:inkMk id="63" creationId="{FC7334CC-C1C0-4E2D-AF3F-3E23B9880990}"/>
          </ac:inkMkLst>
        </pc:inkChg>
        <pc:inkChg chg="add mod">
          <ac:chgData name="Alonso Raúl Melgarejo Galván" userId="34f8e7f98b12fabf" providerId="LiveId" clId="{FD30FA29-A3C3-4DDE-A8CF-DA98DF169BBC}" dt="2020-06-04T02:23:25.862" v="2471"/>
          <ac:inkMkLst>
            <pc:docMk/>
            <pc:sldMk cId="138497350" sldId="306"/>
            <ac:inkMk id="64" creationId="{FFC60A98-3782-4FE5-BF54-6027CA02D23C}"/>
          </ac:inkMkLst>
        </pc:inkChg>
        <pc:inkChg chg="add del mod">
          <ac:chgData name="Alonso Raúl Melgarejo Galván" userId="34f8e7f98b12fabf" providerId="LiveId" clId="{FD30FA29-A3C3-4DDE-A8CF-DA98DF169BBC}" dt="2020-06-04T02:21:57.648" v="2438"/>
          <ac:inkMkLst>
            <pc:docMk/>
            <pc:sldMk cId="138497350" sldId="306"/>
            <ac:inkMk id="65" creationId="{9C127363-4F51-4A21-93F6-428713634060}"/>
          </ac:inkMkLst>
        </pc:inkChg>
        <pc:inkChg chg="add mod">
          <ac:chgData name="Alonso Raúl Melgarejo Galván" userId="34f8e7f98b12fabf" providerId="LiveId" clId="{FD30FA29-A3C3-4DDE-A8CF-DA98DF169BBC}" dt="2020-06-04T02:23:25.862" v="2471"/>
          <ac:inkMkLst>
            <pc:docMk/>
            <pc:sldMk cId="138497350" sldId="306"/>
            <ac:inkMk id="66" creationId="{9CBB2150-20E6-4281-B408-46DCB1397803}"/>
          </ac:inkMkLst>
        </pc:inkChg>
        <pc:inkChg chg="add mod">
          <ac:chgData name="Alonso Raúl Melgarejo Galván" userId="34f8e7f98b12fabf" providerId="LiveId" clId="{FD30FA29-A3C3-4DDE-A8CF-DA98DF169BBC}" dt="2020-06-04T02:23:25.862" v="2471"/>
          <ac:inkMkLst>
            <pc:docMk/>
            <pc:sldMk cId="138497350" sldId="306"/>
            <ac:inkMk id="74" creationId="{D5FC6A4B-6277-45D7-8C6E-62B63B45A0C8}"/>
          </ac:inkMkLst>
        </pc:inkChg>
        <pc:inkChg chg="add mod">
          <ac:chgData name="Alonso Raúl Melgarejo Galván" userId="34f8e7f98b12fabf" providerId="LiveId" clId="{FD30FA29-A3C3-4DDE-A8CF-DA98DF169BBC}" dt="2020-06-04T02:23:25.862" v="2471"/>
          <ac:inkMkLst>
            <pc:docMk/>
            <pc:sldMk cId="138497350" sldId="306"/>
            <ac:inkMk id="77" creationId="{05E62A51-7200-413A-9A78-0856352C3E5D}"/>
          </ac:inkMkLst>
        </pc:inkChg>
        <pc:inkChg chg="add mod">
          <ac:chgData name="Alonso Raúl Melgarejo Galván" userId="34f8e7f98b12fabf" providerId="LiveId" clId="{FD30FA29-A3C3-4DDE-A8CF-DA98DF169BBC}" dt="2020-06-04T02:23:25.862" v="2471"/>
          <ac:inkMkLst>
            <pc:docMk/>
            <pc:sldMk cId="138497350" sldId="306"/>
            <ac:inkMk id="78" creationId="{2AAADF62-660F-440F-A105-4FE1194CE6D7}"/>
          </ac:inkMkLst>
        </pc:inkChg>
        <pc:inkChg chg="add mod">
          <ac:chgData name="Alonso Raúl Melgarejo Galván" userId="34f8e7f98b12fabf" providerId="LiveId" clId="{FD30FA29-A3C3-4DDE-A8CF-DA98DF169BBC}" dt="2020-06-04T02:23:25.862" v="2471"/>
          <ac:inkMkLst>
            <pc:docMk/>
            <pc:sldMk cId="138497350" sldId="306"/>
            <ac:inkMk id="79" creationId="{7D94C450-8932-40BD-84D0-B7152267449D}"/>
          </ac:inkMkLst>
        </pc:inkChg>
        <pc:inkChg chg="add mod">
          <ac:chgData name="Alonso Raúl Melgarejo Galván" userId="34f8e7f98b12fabf" providerId="LiveId" clId="{FD30FA29-A3C3-4DDE-A8CF-DA98DF169BBC}" dt="2020-06-04T02:23:25.862" v="2471"/>
          <ac:inkMkLst>
            <pc:docMk/>
            <pc:sldMk cId="138497350" sldId="306"/>
            <ac:inkMk id="80" creationId="{3F56F6A5-A52A-4D6F-85AE-29032447FFF7}"/>
          </ac:inkMkLst>
        </pc:inkChg>
        <pc:inkChg chg="add mod">
          <ac:chgData name="Alonso Raúl Melgarejo Galván" userId="34f8e7f98b12fabf" providerId="LiveId" clId="{FD30FA29-A3C3-4DDE-A8CF-DA98DF169BBC}" dt="2020-06-04T02:23:25.862" v="2471"/>
          <ac:inkMkLst>
            <pc:docMk/>
            <pc:sldMk cId="138497350" sldId="306"/>
            <ac:inkMk id="81" creationId="{E83A79DD-22C5-4D8A-B8FB-4A9FD6D0412B}"/>
          </ac:inkMkLst>
        </pc:inkChg>
        <pc:inkChg chg="add mod">
          <ac:chgData name="Alonso Raúl Melgarejo Galván" userId="34f8e7f98b12fabf" providerId="LiveId" clId="{FD30FA29-A3C3-4DDE-A8CF-DA98DF169BBC}" dt="2020-06-04T02:23:25.862" v="2471"/>
          <ac:inkMkLst>
            <pc:docMk/>
            <pc:sldMk cId="138497350" sldId="306"/>
            <ac:inkMk id="82" creationId="{3312941A-D2FE-471B-BD64-57F046EA8537}"/>
          </ac:inkMkLst>
        </pc:inkChg>
        <pc:inkChg chg="add mod">
          <ac:chgData name="Alonso Raúl Melgarejo Galván" userId="34f8e7f98b12fabf" providerId="LiveId" clId="{FD30FA29-A3C3-4DDE-A8CF-DA98DF169BBC}" dt="2020-06-04T02:22:47.077" v="2453"/>
          <ac:inkMkLst>
            <pc:docMk/>
            <pc:sldMk cId="138497350" sldId="306"/>
            <ac:inkMk id="84" creationId="{D205685F-CB5D-4A08-B237-571C8FCD5658}"/>
          </ac:inkMkLst>
        </pc:inkChg>
        <pc:inkChg chg="add mod">
          <ac:chgData name="Alonso Raúl Melgarejo Galván" userId="34f8e7f98b12fabf" providerId="LiveId" clId="{FD30FA29-A3C3-4DDE-A8CF-DA98DF169BBC}" dt="2020-06-04T02:22:47.077" v="2453"/>
          <ac:inkMkLst>
            <pc:docMk/>
            <pc:sldMk cId="138497350" sldId="306"/>
            <ac:inkMk id="85" creationId="{19B417D7-B068-40B7-9F9B-765B018ABCFA}"/>
          </ac:inkMkLst>
        </pc:inkChg>
        <pc:inkChg chg="add mod">
          <ac:chgData name="Alonso Raúl Melgarejo Galván" userId="34f8e7f98b12fabf" providerId="LiveId" clId="{FD30FA29-A3C3-4DDE-A8CF-DA98DF169BBC}" dt="2020-06-04T02:19:15.998" v="2371"/>
          <ac:inkMkLst>
            <pc:docMk/>
            <pc:sldMk cId="138497350" sldId="306"/>
            <ac:inkMk id="88" creationId="{05E79B38-028E-4585-891F-CE8B03B98B88}"/>
          </ac:inkMkLst>
        </pc:inkChg>
        <pc:inkChg chg="add mod">
          <ac:chgData name="Alonso Raúl Melgarejo Galván" userId="34f8e7f98b12fabf" providerId="LiveId" clId="{FD30FA29-A3C3-4DDE-A8CF-DA98DF169BBC}" dt="2020-06-04T02:22:47.077" v="2453"/>
          <ac:inkMkLst>
            <pc:docMk/>
            <pc:sldMk cId="138497350" sldId="306"/>
            <ac:inkMk id="92" creationId="{D55FE948-D671-4F54-A899-0B125E060B08}"/>
          </ac:inkMkLst>
        </pc:inkChg>
        <pc:inkChg chg="add mod">
          <ac:chgData name="Alonso Raúl Melgarejo Galván" userId="34f8e7f98b12fabf" providerId="LiveId" clId="{FD30FA29-A3C3-4DDE-A8CF-DA98DF169BBC}" dt="2020-06-04T02:22:47.077" v="2453"/>
          <ac:inkMkLst>
            <pc:docMk/>
            <pc:sldMk cId="138497350" sldId="306"/>
            <ac:inkMk id="94" creationId="{917BBC75-4406-4D52-9976-4135684EA213}"/>
          </ac:inkMkLst>
        </pc:inkChg>
        <pc:inkChg chg="add mod">
          <ac:chgData name="Alonso Raúl Melgarejo Galván" userId="34f8e7f98b12fabf" providerId="LiveId" clId="{FD30FA29-A3C3-4DDE-A8CF-DA98DF169BBC}" dt="2020-06-04T02:22:47.077" v="2453"/>
          <ac:inkMkLst>
            <pc:docMk/>
            <pc:sldMk cId="138497350" sldId="306"/>
            <ac:inkMk id="98" creationId="{D356DA57-0EE6-4CC7-98A8-90653FF2E9BB}"/>
          </ac:inkMkLst>
        </pc:inkChg>
        <pc:inkChg chg="add mod">
          <ac:chgData name="Alonso Raúl Melgarejo Galván" userId="34f8e7f98b12fabf" providerId="LiveId" clId="{FD30FA29-A3C3-4DDE-A8CF-DA98DF169BBC}" dt="2020-06-04T02:22:47.077" v="2453"/>
          <ac:inkMkLst>
            <pc:docMk/>
            <pc:sldMk cId="138497350" sldId="306"/>
            <ac:inkMk id="100" creationId="{526C69EA-6C85-407C-BD79-50ABA52FA0E8}"/>
          </ac:inkMkLst>
        </pc:inkChg>
        <pc:inkChg chg="add mod">
          <ac:chgData name="Alonso Raúl Melgarejo Galván" userId="34f8e7f98b12fabf" providerId="LiveId" clId="{FD30FA29-A3C3-4DDE-A8CF-DA98DF169BBC}" dt="2020-06-04T02:19:30.031" v="2377"/>
          <ac:inkMkLst>
            <pc:docMk/>
            <pc:sldMk cId="138497350" sldId="306"/>
            <ac:inkMk id="104" creationId="{455EAEB9-5B2C-4EC5-9E54-56E2ECA652DF}"/>
          </ac:inkMkLst>
        </pc:inkChg>
        <pc:inkChg chg="add mod">
          <ac:chgData name="Alonso Raúl Melgarejo Galván" userId="34f8e7f98b12fabf" providerId="LiveId" clId="{FD30FA29-A3C3-4DDE-A8CF-DA98DF169BBC}" dt="2020-06-04T02:22:47.077" v="2453"/>
          <ac:inkMkLst>
            <pc:docMk/>
            <pc:sldMk cId="138497350" sldId="306"/>
            <ac:inkMk id="117" creationId="{073927B2-80DF-46BC-A26E-40815946DDFE}"/>
          </ac:inkMkLst>
        </pc:inkChg>
        <pc:inkChg chg="add mod">
          <ac:chgData name="Alonso Raúl Melgarejo Galván" userId="34f8e7f98b12fabf" providerId="LiveId" clId="{FD30FA29-A3C3-4DDE-A8CF-DA98DF169BBC}" dt="2020-06-04T02:22:47.077" v="2453"/>
          <ac:inkMkLst>
            <pc:docMk/>
            <pc:sldMk cId="138497350" sldId="306"/>
            <ac:inkMk id="119" creationId="{3C4E79BA-3826-4AB7-B72E-EA07A4F24B12}"/>
          </ac:inkMkLst>
        </pc:inkChg>
        <pc:inkChg chg="add mod">
          <ac:chgData name="Alonso Raúl Melgarejo Galván" userId="34f8e7f98b12fabf" providerId="LiveId" clId="{FD30FA29-A3C3-4DDE-A8CF-DA98DF169BBC}" dt="2020-06-04T02:22:47.077" v="2453"/>
          <ac:inkMkLst>
            <pc:docMk/>
            <pc:sldMk cId="138497350" sldId="306"/>
            <ac:inkMk id="120" creationId="{AFAC108E-179A-44E9-A41D-FA9B3162FEA6}"/>
          </ac:inkMkLst>
        </pc:inkChg>
        <pc:inkChg chg="add mod">
          <ac:chgData name="Alonso Raúl Melgarejo Galván" userId="34f8e7f98b12fabf" providerId="LiveId" clId="{FD30FA29-A3C3-4DDE-A8CF-DA98DF169BBC}" dt="2020-06-04T02:22:47.077" v="2453"/>
          <ac:inkMkLst>
            <pc:docMk/>
            <pc:sldMk cId="138497350" sldId="306"/>
            <ac:inkMk id="124" creationId="{F2CB58B8-44D0-451E-AF8E-84713184FE64}"/>
          </ac:inkMkLst>
        </pc:inkChg>
        <pc:inkChg chg="add mod">
          <ac:chgData name="Alonso Raúl Melgarejo Galván" userId="34f8e7f98b12fabf" providerId="LiveId" clId="{FD30FA29-A3C3-4DDE-A8CF-DA98DF169BBC}" dt="2020-06-04T02:22:47.077" v="2453"/>
          <ac:inkMkLst>
            <pc:docMk/>
            <pc:sldMk cId="138497350" sldId="306"/>
            <ac:inkMk id="129" creationId="{D90B730C-E4EB-4A7D-9380-60D15B087CDA}"/>
          </ac:inkMkLst>
        </pc:inkChg>
        <pc:inkChg chg="add mod">
          <ac:chgData name="Alonso Raúl Melgarejo Galván" userId="34f8e7f98b12fabf" providerId="LiveId" clId="{FD30FA29-A3C3-4DDE-A8CF-DA98DF169BBC}" dt="2020-06-04T02:22:47.077" v="2453"/>
          <ac:inkMkLst>
            <pc:docMk/>
            <pc:sldMk cId="138497350" sldId="306"/>
            <ac:inkMk id="130" creationId="{4878D913-7FD8-4A15-8CBD-85A43E0841DE}"/>
          </ac:inkMkLst>
        </pc:inkChg>
        <pc:inkChg chg="add mod">
          <ac:chgData name="Alonso Raúl Melgarejo Galván" userId="34f8e7f98b12fabf" providerId="LiveId" clId="{FD30FA29-A3C3-4DDE-A8CF-DA98DF169BBC}" dt="2020-06-04T02:22:47.077" v="2453"/>
          <ac:inkMkLst>
            <pc:docMk/>
            <pc:sldMk cId="138497350" sldId="306"/>
            <ac:inkMk id="131" creationId="{A244451E-B978-4986-B295-48FE5977D4FC}"/>
          </ac:inkMkLst>
        </pc:inkChg>
        <pc:inkChg chg="add mod">
          <ac:chgData name="Alonso Raúl Melgarejo Galván" userId="34f8e7f98b12fabf" providerId="LiveId" clId="{FD30FA29-A3C3-4DDE-A8CF-DA98DF169BBC}" dt="2020-06-04T02:22:47.077" v="2453"/>
          <ac:inkMkLst>
            <pc:docMk/>
            <pc:sldMk cId="138497350" sldId="306"/>
            <ac:inkMk id="133" creationId="{20C72A6D-353B-4413-AE88-156DE9B7303D}"/>
          </ac:inkMkLst>
        </pc:inkChg>
        <pc:inkChg chg="add mod">
          <ac:chgData name="Alonso Raúl Melgarejo Galván" userId="34f8e7f98b12fabf" providerId="LiveId" clId="{FD30FA29-A3C3-4DDE-A8CF-DA98DF169BBC}" dt="2020-06-04T02:22:47.077" v="2453"/>
          <ac:inkMkLst>
            <pc:docMk/>
            <pc:sldMk cId="138497350" sldId="306"/>
            <ac:inkMk id="134" creationId="{37BD21B2-F4ED-4EC3-AE2D-F53D311F8628}"/>
          </ac:inkMkLst>
        </pc:inkChg>
        <pc:inkChg chg="add mod">
          <ac:chgData name="Alonso Raúl Melgarejo Galván" userId="34f8e7f98b12fabf" providerId="LiveId" clId="{FD30FA29-A3C3-4DDE-A8CF-DA98DF169BBC}" dt="2020-06-04T02:22:47.077" v="2453"/>
          <ac:inkMkLst>
            <pc:docMk/>
            <pc:sldMk cId="138497350" sldId="306"/>
            <ac:inkMk id="135" creationId="{73F7C85A-8DD5-4EBB-A972-3ABBAA8935FB}"/>
          </ac:inkMkLst>
        </pc:inkChg>
        <pc:inkChg chg="add mod">
          <ac:chgData name="Alonso Raúl Melgarejo Galván" userId="34f8e7f98b12fabf" providerId="LiveId" clId="{FD30FA29-A3C3-4DDE-A8CF-DA98DF169BBC}" dt="2020-06-04T02:22:47.077" v="2453"/>
          <ac:inkMkLst>
            <pc:docMk/>
            <pc:sldMk cId="138497350" sldId="306"/>
            <ac:inkMk id="136" creationId="{462A4749-D195-4999-A34E-6EB7E8F47485}"/>
          </ac:inkMkLst>
        </pc:inkChg>
        <pc:inkChg chg="add mod">
          <ac:chgData name="Alonso Raúl Melgarejo Galván" userId="34f8e7f98b12fabf" providerId="LiveId" clId="{FD30FA29-A3C3-4DDE-A8CF-DA98DF169BBC}" dt="2020-06-04T02:20:30.046" v="2392"/>
          <ac:inkMkLst>
            <pc:docMk/>
            <pc:sldMk cId="138497350" sldId="306"/>
            <ac:inkMk id="138" creationId="{68B37431-9247-4674-AFAB-AEB1A67F6A95}"/>
          </ac:inkMkLst>
        </pc:inkChg>
        <pc:inkChg chg="add mod">
          <ac:chgData name="Alonso Raúl Melgarejo Galván" userId="34f8e7f98b12fabf" providerId="LiveId" clId="{FD30FA29-A3C3-4DDE-A8CF-DA98DF169BBC}" dt="2020-06-04T02:22:47.077" v="2453"/>
          <ac:inkMkLst>
            <pc:docMk/>
            <pc:sldMk cId="138497350" sldId="306"/>
            <ac:inkMk id="140" creationId="{CA717586-96A9-4E8B-A5DC-FF1020D55993}"/>
          </ac:inkMkLst>
        </pc:inkChg>
        <pc:inkChg chg="add mod">
          <ac:chgData name="Alonso Raúl Melgarejo Galván" userId="34f8e7f98b12fabf" providerId="LiveId" clId="{FD30FA29-A3C3-4DDE-A8CF-DA98DF169BBC}" dt="2020-06-04T02:22:47.077" v="2453"/>
          <ac:inkMkLst>
            <pc:docMk/>
            <pc:sldMk cId="138497350" sldId="306"/>
            <ac:inkMk id="141" creationId="{481748A3-88D8-4114-AF07-8F7A0BF398A0}"/>
          </ac:inkMkLst>
        </pc:inkChg>
        <pc:inkChg chg="add mod">
          <ac:chgData name="Alonso Raúl Melgarejo Galván" userId="34f8e7f98b12fabf" providerId="LiveId" clId="{FD30FA29-A3C3-4DDE-A8CF-DA98DF169BBC}" dt="2020-06-04T02:20:50.366" v="2406"/>
          <ac:inkMkLst>
            <pc:docMk/>
            <pc:sldMk cId="138497350" sldId="306"/>
            <ac:inkMk id="143" creationId="{C89D0BCC-08CF-4BD1-910B-382DDDA9ED5A}"/>
          </ac:inkMkLst>
        </pc:inkChg>
        <pc:inkChg chg="add mod">
          <ac:chgData name="Alonso Raúl Melgarejo Galván" userId="34f8e7f98b12fabf" providerId="LiveId" clId="{FD30FA29-A3C3-4DDE-A8CF-DA98DF169BBC}" dt="2020-06-04T02:23:25.862" v="2471"/>
          <ac:inkMkLst>
            <pc:docMk/>
            <pc:sldMk cId="138497350" sldId="306"/>
            <ac:inkMk id="145" creationId="{22F0652C-A179-45CD-A27E-208132D88245}"/>
          </ac:inkMkLst>
        </pc:inkChg>
        <pc:inkChg chg="add mod">
          <ac:chgData name="Alonso Raúl Melgarejo Galván" userId="34f8e7f98b12fabf" providerId="LiveId" clId="{FD30FA29-A3C3-4DDE-A8CF-DA98DF169BBC}" dt="2020-06-04T02:23:25.862" v="2471"/>
          <ac:inkMkLst>
            <pc:docMk/>
            <pc:sldMk cId="138497350" sldId="306"/>
            <ac:inkMk id="146" creationId="{316C9ADF-C807-4B4B-821A-3822F98E2426}"/>
          </ac:inkMkLst>
        </pc:inkChg>
        <pc:inkChg chg="add mod">
          <ac:chgData name="Alonso Raúl Melgarejo Galván" userId="34f8e7f98b12fabf" providerId="LiveId" clId="{FD30FA29-A3C3-4DDE-A8CF-DA98DF169BBC}" dt="2020-06-04T02:23:25.862" v="2471"/>
          <ac:inkMkLst>
            <pc:docMk/>
            <pc:sldMk cId="138497350" sldId="306"/>
            <ac:inkMk id="147" creationId="{64824C7D-7076-48CA-906A-0F18DEAA942F}"/>
          </ac:inkMkLst>
        </pc:inkChg>
        <pc:inkChg chg="add mod">
          <ac:chgData name="Alonso Raúl Melgarejo Galván" userId="34f8e7f98b12fabf" providerId="LiveId" clId="{FD30FA29-A3C3-4DDE-A8CF-DA98DF169BBC}" dt="2020-06-04T02:23:25.862" v="2471"/>
          <ac:inkMkLst>
            <pc:docMk/>
            <pc:sldMk cId="138497350" sldId="306"/>
            <ac:inkMk id="148" creationId="{FBDCF5E8-110D-48E2-8761-78EC20C34FC0}"/>
          </ac:inkMkLst>
        </pc:inkChg>
        <pc:inkChg chg="add mod">
          <ac:chgData name="Alonso Raúl Melgarejo Galván" userId="34f8e7f98b12fabf" providerId="LiveId" clId="{FD30FA29-A3C3-4DDE-A8CF-DA98DF169BBC}" dt="2020-06-04T02:23:25.862" v="2471"/>
          <ac:inkMkLst>
            <pc:docMk/>
            <pc:sldMk cId="138497350" sldId="306"/>
            <ac:inkMk id="149" creationId="{A28CEAB7-077A-4680-A3B8-F36CC078C1EF}"/>
          </ac:inkMkLst>
        </pc:inkChg>
        <pc:inkChg chg="add mod">
          <ac:chgData name="Alonso Raúl Melgarejo Galván" userId="34f8e7f98b12fabf" providerId="LiveId" clId="{FD30FA29-A3C3-4DDE-A8CF-DA98DF169BBC}" dt="2020-06-04T02:23:25.862" v="2471"/>
          <ac:inkMkLst>
            <pc:docMk/>
            <pc:sldMk cId="138497350" sldId="306"/>
            <ac:inkMk id="150" creationId="{BDF15CB9-C19F-4D26-BEB6-A919A0D04B99}"/>
          </ac:inkMkLst>
        </pc:inkChg>
        <pc:inkChg chg="add mod">
          <ac:chgData name="Alonso Raúl Melgarejo Galván" userId="34f8e7f98b12fabf" providerId="LiveId" clId="{FD30FA29-A3C3-4DDE-A8CF-DA98DF169BBC}" dt="2020-06-04T02:23:25.862" v="2471"/>
          <ac:inkMkLst>
            <pc:docMk/>
            <pc:sldMk cId="138497350" sldId="306"/>
            <ac:inkMk id="152" creationId="{4BD43B99-8DEA-458F-A9DF-39E3F1C4822C}"/>
          </ac:inkMkLst>
        </pc:inkChg>
        <pc:inkChg chg="add mod">
          <ac:chgData name="Alonso Raúl Melgarejo Galván" userId="34f8e7f98b12fabf" providerId="LiveId" clId="{FD30FA29-A3C3-4DDE-A8CF-DA98DF169BBC}" dt="2020-06-04T02:23:25.862" v="2471"/>
          <ac:inkMkLst>
            <pc:docMk/>
            <pc:sldMk cId="138497350" sldId="306"/>
            <ac:inkMk id="153" creationId="{ED1BCE4A-6E65-475D-A05A-BF73AF432F68}"/>
          </ac:inkMkLst>
        </pc:inkChg>
        <pc:inkChg chg="add mod">
          <ac:chgData name="Alonso Raúl Melgarejo Galván" userId="34f8e7f98b12fabf" providerId="LiveId" clId="{FD30FA29-A3C3-4DDE-A8CF-DA98DF169BBC}" dt="2020-06-04T02:23:25.862" v="2471"/>
          <ac:inkMkLst>
            <pc:docMk/>
            <pc:sldMk cId="138497350" sldId="306"/>
            <ac:inkMk id="154" creationId="{7F577CC7-38F9-4D7B-B03A-F959919D120A}"/>
          </ac:inkMkLst>
        </pc:inkChg>
        <pc:inkChg chg="add mod">
          <ac:chgData name="Alonso Raúl Melgarejo Galván" userId="34f8e7f98b12fabf" providerId="LiveId" clId="{FD30FA29-A3C3-4DDE-A8CF-DA98DF169BBC}" dt="2020-06-04T02:23:25.862" v="2471"/>
          <ac:inkMkLst>
            <pc:docMk/>
            <pc:sldMk cId="138497350" sldId="306"/>
            <ac:inkMk id="155" creationId="{7BB692F4-D84E-4716-9381-7EB0F6FB29A6}"/>
          </ac:inkMkLst>
        </pc:inkChg>
        <pc:inkChg chg="add mod">
          <ac:chgData name="Alonso Raúl Melgarejo Galván" userId="34f8e7f98b12fabf" providerId="LiveId" clId="{FD30FA29-A3C3-4DDE-A8CF-DA98DF169BBC}" dt="2020-06-04T02:21:15.672" v="2418"/>
          <ac:inkMkLst>
            <pc:docMk/>
            <pc:sldMk cId="138497350" sldId="306"/>
            <ac:inkMk id="157" creationId="{2C918D09-7897-478C-A756-E9DF781372B6}"/>
          </ac:inkMkLst>
        </pc:inkChg>
        <pc:inkChg chg="add mod">
          <ac:chgData name="Alonso Raúl Melgarejo Galván" userId="34f8e7f98b12fabf" providerId="LiveId" clId="{FD30FA29-A3C3-4DDE-A8CF-DA98DF169BBC}" dt="2020-06-04T02:23:25.862" v="2471"/>
          <ac:inkMkLst>
            <pc:docMk/>
            <pc:sldMk cId="138497350" sldId="306"/>
            <ac:inkMk id="159" creationId="{77186C44-037C-4F4E-9D75-89F0778AFECE}"/>
          </ac:inkMkLst>
        </pc:inkChg>
        <pc:inkChg chg="add mod">
          <ac:chgData name="Alonso Raúl Melgarejo Galván" userId="34f8e7f98b12fabf" providerId="LiveId" clId="{FD30FA29-A3C3-4DDE-A8CF-DA98DF169BBC}" dt="2020-06-04T02:23:25.862" v="2471"/>
          <ac:inkMkLst>
            <pc:docMk/>
            <pc:sldMk cId="138497350" sldId="306"/>
            <ac:inkMk id="449" creationId="{865B5311-1CFA-42F1-AB94-7C0E53D41191}"/>
          </ac:inkMkLst>
        </pc:inkChg>
        <pc:inkChg chg="add mod">
          <ac:chgData name="Alonso Raúl Melgarejo Galván" userId="34f8e7f98b12fabf" providerId="LiveId" clId="{FD30FA29-A3C3-4DDE-A8CF-DA98DF169BBC}" dt="2020-06-04T02:23:25.862" v="2471"/>
          <ac:inkMkLst>
            <pc:docMk/>
            <pc:sldMk cId="138497350" sldId="306"/>
            <ac:inkMk id="451" creationId="{3F5978B7-DA36-4058-A6AC-38EDE8584C80}"/>
          </ac:inkMkLst>
        </pc:inkChg>
        <pc:inkChg chg="add mod">
          <ac:chgData name="Alonso Raúl Melgarejo Galván" userId="34f8e7f98b12fabf" providerId="LiveId" clId="{FD30FA29-A3C3-4DDE-A8CF-DA98DF169BBC}" dt="2020-06-04T02:23:25.862" v="2471"/>
          <ac:inkMkLst>
            <pc:docMk/>
            <pc:sldMk cId="138497350" sldId="306"/>
            <ac:inkMk id="453" creationId="{E08D4AC2-596C-4BD1-8CB9-5DD23C4DFD17}"/>
          </ac:inkMkLst>
        </pc:inkChg>
        <pc:inkChg chg="add mod">
          <ac:chgData name="Alonso Raúl Melgarejo Galván" userId="34f8e7f98b12fabf" providerId="LiveId" clId="{FD30FA29-A3C3-4DDE-A8CF-DA98DF169BBC}" dt="2020-06-04T02:23:25.862" v="2471"/>
          <ac:inkMkLst>
            <pc:docMk/>
            <pc:sldMk cId="138497350" sldId="306"/>
            <ac:inkMk id="454" creationId="{F9F3A053-8EBD-4B43-92F8-FC1F397F2E4B}"/>
          </ac:inkMkLst>
        </pc:inkChg>
        <pc:inkChg chg="add mod">
          <ac:chgData name="Alonso Raúl Melgarejo Galván" userId="34f8e7f98b12fabf" providerId="LiveId" clId="{FD30FA29-A3C3-4DDE-A8CF-DA98DF169BBC}" dt="2020-06-04T02:23:25.862" v="2471"/>
          <ac:inkMkLst>
            <pc:docMk/>
            <pc:sldMk cId="138497350" sldId="306"/>
            <ac:inkMk id="456" creationId="{6DF9041E-3E84-4F9F-A08F-7949D45B2CAB}"/>
          </ac:inkMkLst>
        </pc:inkChg>
        <pc:inkChg chg="add mod">
          <ac:chgData name="Alonso Raúl Melgarejo Galván" userId="34f8e7f98b12fabf" providerId="LiveId" clId="{FD30FA29-A3C3-4DDE-A8CF-DA98DF169BBC}" dt="2020-06-04T02:23:25.862" v="2471"/>
          <ac:inkMkLst>
            <pc:docMk/>
            <pc:sldMk cId="138497350" sldId="306"/>
            <ac:inkMk id="457" creationId="{9B0B0237-2428-4A52-86A9-E694F9A55EE1}"/>
          </ac:inkMkLst>
        </pc:inkChg>
        <pc:inkChg chg="add mod">
          <ac:chgData name="Alonso Raúl Melgarejo Galván" userId="34f8e7f98b12fabf" providerId="LiveId" clId="{FD30FA29-A3C3-4DDE-A8CF-DA98DF169BBC}" dt="2020-06-04T02:23:25.862" v="2471"/>
          <ac:inkMkLst>
            <pc:docMk/>
            <pc:sldMk cId="138497350" sldId="306"/>
            <ac:inkMk id="458" creationId="{AB63C6BE-D965-4852-AC03-DCB4BE4163D3}"/>
          </ac:inkMkLst>
        </pc:inkChg>
        <pc:inkChg chg="add mod">
          <ac:chgData name="Alonso Raúl Melgarejo Galván" userId="34f8e7f98b12fabf" providerId="LiveId" clId="{FD30FA29-A3C3-4DDE-A8CF-DA98DF169BBC}" dt="2020-06-04T02:23:25.862" v="2471"/>
          <ac:inkMkLst>
            <pc:docMk/>
            <pc:sldMk cId="138497350" sldId="306"/>
            <ac:inkMk id="459" creationId="{793E9603-D726-47DF-A1AF-10D42AFD24F7}"/>
          </ac:inkMkLst>
        </pc:inkChg>
        <pc:inkChg chg="add mod">
          <ac:chgData name="Alonso Raúl Melgarejo Galván" userId="34f8e7f98b12fabf" providerId="LiveId" clId="{FD30FA29-A3C3-4DDE-A8CF-DA98DF169BBC}" dt="2020-06-04T02:23:25.862" v="2471"/>
          <ac:inkMkLst>
            <pc:docMk/>
            <pc:sldMk cId="138497350" sldId="306"/>
            <ac:inkMk id="460" creationId="{B190BB11-308E-4C60-9BC0-44DC65BDAADD}"/>
          </ac:inkMkLst>
        </pc:inkChg>
        <pc:inkChg chg="add mod">
          <ac:chgData name="Alonso Raúl Melgarejo Galván" userId="34f8e7f98b12fabf" providerId="LiveId" clId="{FD30FA29-A3C3-4DDE-A8CF-DA98DF169BBC}" dt="2020-06-04T02:23:25.862" v="2471"/>
          <ac:inkMkLst>
            <pc:docMk/>
            <pc:sldMk cId="138497350" sldId="306"/>
            <ac:inkMk id="461" creationId="{3551517A-8E0D-4669-9E7F-C6C9648AA760}"/>
          </ac:inkMkLst>
        </pc:inkChg>
        <pc:inkChg chg="add mod">
          <ac:chgData name="Alonso Raúl Melgarejo Galván" userId="34f8e7f98b12fabf" providerId="LiveId" clId="{FD30FA29-A3C3-4DDE-A8CF-DA98DF169BBC}" dt="2020-06-04T02:23:25.862" v="2471"/>
          <ac:inkMkLst>
            <pc:docMk/>
            <pc:sldMk cId="138497350" sldId="306"/>
            <ac:inkMk id="462" creationId="{4BCC55C0-51EA-4474-B403-EFFBF64A2927}"/>
          </ac:inkMkLst>
        </pc:inkChg>
        <pc:inkChg chg="add mod">
          <ac:chgData name="Alonso Raúl Melgarejo Galván" userId="34f8e7f98b12fabf" providerId="LiveId" clId="{FD30FA29-A3C3-4DDE-A8CF-DA98DF169BBC}" dt="2020-06-04T02:23:25.862" v="2471"/>
          <ac:inkMkLst>
            <pc:docMk/>
            <pc:sldMk cId="138497350" sldId="306"/>
            <ac:inkMk id="464" creationId="{4A989937-0738-48E7-951F-6D9BF0915C10}"/>
          </ac:inkMkLst>
        </pc:inkChg>
        <pc:inkChg chg="add mod">
          <ac:chgData name="Alonso Raúl Melgarejo Galván" userId="34f8e7f98b12fabf" providerId="LiveId" clId="{FD30FA29-A3C3-4DDE-A8CF-DA98DF169BBC}" dt="2020-06-04T02:23:25.862" v="2471"/>
          <ac:inkMkLst>
            <pc:docMk/>
            <pc:sldMk cId="138497350" sldId="306"/>
            <ac:inkMk id="465" creationId="{CDC8E13B-4E3C-47C8-978B-8E12A8B13CFE}"/>
          </ac:inkMkLst>
        </pc:inkChg>
        <pc:inkChg chg="add mod">
          <ac:chgData name="Alonso Raúl Melgarejo Galván" userId="34f8e7f98b12fabf" providerId="LiveId" clId="{FD30FA29-A3C3-4DDE-A8CF-DA98DF169BBC}" dt="2020-06-04T02:23:25.862" v="2471"/>
          <ac:inkMkLst>
            <pc:docMk/>
            <pc:sldMk cId="138497350" sldId="306"/>
            <ac:inkMk id="467" creationId="{7ED975F4-928A-46BF-9082-299B97DF7070}"/>
          </ac:inkMkLst>
        </pc:inkChg>
        <pc:inkChg chg="add mod">
          <ac:chgData name="Alonso Raúl Melgarejo Galván" userId="34f8e7f98b12fabf" providerId="LiveId" clId="{FD30FA29-A3C3-4DDE-A8CF-DA98DF169BBC}" dt="2020-06-04T02:23:25.862" v="2471"/>
          <ac:inkMkLst>
            <pc:docMk/>
            <pc:sldMk cId="138497350" sldId="306"/>
            <ac:inkMk id="468" creationId="{114B5F0F-86EE-4466-AD05-93D023B1AFA2}"/>
          </ac:inkMkLst>
        </pc:inkChg>
        <pc:inkChg chg="add mod">
          <ac:chgData name="Alonso Raúl Melgarejo Galván" userId="34f8e7f98b12fabf" providerId="LiveId" clId="{FD30FA29-A3C3-4DDE-A8CF-DA98DF169BBC}" dt="2020-06-04T02:23:25.862" v="2471"/>
          <ac:inkMkLst>
            <pc:docMk/>
            <pc:sldMk cId="138497350" sldId="306"/>
            <ac:inkMk id="470" creationId="{E24C9CD0-9389-417E-A5AE-83D61B7F8375}"/>
          </ac:inkMkLst>
        </pc:inkChg>
        <pc:inkChg chg="add mod">
          <ac:chgData name="Alonso Raúl Melgarejo Galván" userId="34f8e7f98b12fabf" providerId="LiveId" clId="{FD30FA29-A3C3-4DDE-A8CF-DA98DF169BBC}" dt="2020-06-04T02:23:25.862" v="2471"/>
          <ac:inkMkLst>
            <pc:docMk/>
            <pc:sldMk cId="138497350" sldId="306"/>
            <ac:inkMk id="471" creationId="{0DBCF95E-A5B0-492E-9D6E-59E8B08E8605}"/>
          </ac:inkMkLst>
        </pc:inkChg>
        <pc:inkChg chg="add mod">
          <ac:chgData name="Alonso Raúl Melgarejo Galván" userId="34f8e7f98b12fabf" providerId="LiveId" clId="{FD30FA29-A3C3-4DDE-A8CF-DA98DF169BBC}" dt="2020-06-04T02:23:25.862" v="2471"/>
          <ac:inkMkLst>
            <pc:docMk/>
            <pc:sldMk cId="138497350" sldId="306"/>
            <ac:inkMk id="473" creationId="{0480E53B-5959-4388-A97F-C077AC18B9EA}"/>
          </ac:inkMkLst>
        </pc:inkChg>
        <pc:inkChg chg="add mod">
          <ac:chgData name="Alonso Raúl Melgarejo Galván" userId="34f8e7f98b12fabf" providerId="LiveId" clId="{FD30FA29-A3C3-4DDE-A8CF-DA98DF169BBC}" dt="2020-06-04T02:23:25.862" v="2471"/>
          <ac:inkMkLst>
            <pc:docMk/>
            <pc:sldMk cId="138497350" sldId="306"/>
            <ac:inkMk id="474" creationId="{72846C15-D7D8-4C9A-9159-FDECC571071C}"/>
          </ac:inkMkLst>
        </pc:inkChg>
        <pc:inkChg chg="add mod">
          <ac:chgData name="Alonso Raúl Melgarejo Galván" userId="34f8e7f98b12fabf" providerId="LiveId" clId="{FD30FA29-A3C3-4DDE-A8CF-DA98DF169BBC}" dt="2020-06-04T02:23:25.862" v="2471"/>
          <ac:inkMkLst>
            <pc:docMk/>
            <pc:sldMk cId="138497350" sldId="306"/>
            <ac:inkMk id="475" creationId="{F578E0A2-AC0C-4BB5-BCBC-AA82042A64EC}"/>
          </ac:inkMkLst>
        </pc:inkChg>
        <pc:inkChg chg="add mod">
          <ac:chgData name="Alonso Raúl Melgarejo Galván" userId="34f8e7f98b12fabf" providerId="LiveId" clId="{FD30FA29-A3C3-4DDE-A8CF-DA98DF169BBC}" dt="2020-06-04T02:23:25.862" v="2471"/>
          <ac:inkMkLst>
            <pc:docMk/>
            <pc:sldMk cId="138497350" sldId="306"/>
            <ac:inkMk id="476" creationId="{B3B3468D-7A8F-4209-A2E8-054CC412702C}"/>
          </ac:inkMkLst>
        </pc:inkChg>
        <pc:inkChg chg="add mod">
          <ac:chgData name="Alonso Raúl Melgarejo Galván" userId="34f8e7f98b12fabf" providerId="LiveId" clId="{FD30FA29-A3C3-4DDE-A8CF-DA98DF169BBC}" dt="2020-06-04T02:23:25.862" v="2471"/>
          <ac:inkMkLst>
            <pc:docMk/>
            <pc:sldMk cId="138497350" sldId="306"/>
            <ac:inkMk id="477" creationId="{87E54A09-A079-47F6-8CDB-BAF7061F9D92}"/>
          </ac:inkMkLst>
        </pc:inkChg>
        <pc:inkChg chg="add mod">
          <ac:chgData name="Alonso Raúl Melgarejo Galván" userId="34f8e7f98b12fabf" providerId="LiveId" clId="{FD30FA29-A3C3-4DDE-A8CF-DA98DF169BBC}" dt="2020-06-04T02:23:25.862" v="2471"/>
          <ac:inkMkLst>
            <pc:docMk/>
            <pc:sldMk cId="138497350" sldId="306"/>
            <ac:inkMk id="478" creationId="{C35111E3-3A18-4297-8ED5-91165F80A00D}"/>
          </ac:inkMkLst>
        </pc:inkChg>
        <pc:inkChg chg="add mod">
          <ac:chgData name="Alonso Raúl Melgarejo Galván" userId="34f8e7f98b12fabf" providerId="LiveId" clId="{FD30FA29-A3C3-4DDE-A8CF-DA98DF169BBC}" dt="2020-06-04T02:23:25.862" v="2471"/>
          <ac:inkMkLst>
            <pc:docMk/>
            <pc:sldMk cId="138497350" sldId="306"/>
            <ac:inkMk id="480" creationId="{D19A55DE-A64A-42DD-8164-9EF132A6D820}"/>
          </ac:inkMkLst>
        </pc:inkChg>
        <pc:inkChg chg="add mod">
          <ac:chgData name="Alonso Raúl Melgarejo Galván" userId="34f8e7f98b12fabf" providerId="LiveId" clId="{FD30FA29-A3C3-4DDE-A8CF-DA98DF169BBC}" dt="2020-06-04T02:23:25.862" v="2471"/>
          <ac:inkMkLst>
            <pc:docMk/>
            <pc:sldMk cId="138497350" sldId="306"/>
            <ac:inkMk id="481" creationId="{66F9460C-EC25-412D-BA14-8F0887947852}"/>
          </ac:inkMkLst>
        </pc:inkChg>
        <pc:inkChg chg="add mod">
          <ac:chgData name="Alonso Raúl Melgarejo Galván" userId="34f8e7f98b12fabf" providerId="LiveId" clId="{FD30FA29-A3C3-4DDE-A8CF-DA98DF169BBC}" dt="2020-06-04T02:23:25.862" v="2471"/>
          <ac:inkMkLst>
            <pc:docMk/>
            <pc:sldMk cId="138497350" sldId="306"/>
            <ac:inkMk id="482" creationId="{496B9BFC-AA8E-4091-9EFB-D4AC97DE47D3}"/>
          </ac:inkMkLst>
        </pc:inkChg>
        <pc:inkChg chg="add mod">
          <ac:chgData name="Alonso Raúl Melgarejo Galván" userId="34f8e7f98b12fabf" providerId="LiveId" clId="{FD30FA29-A3C3-4DDE-A8CF-DA98DF169BBC}" dt="2020-06-04T02:23:25.862" v="2471"/>
          <ac:inkMkLst>
            <pc:docMk/>
            <pc:sldMk cId="138497350" sldId="306"/>
            <ac:inkMk id="483" creationId="{2B020B14-E2B5-44BD-BABA-D2FCB20754D9}"/>
          </ac:inkMkLst>
        </pc:inkChg>
        <pc:inkChg chg="add mod">
          <ac:chgData name="Alonso Raúl Melgarejo Galván" userId="34f8e7f98b12fabf" providerId="LiveId" clId="{FD30FA29-A3C3-4DDE-A8CF-DA98DF169BBC}" dt="2020-06-04T02:23:25.862" v="2471"/>
          <ac:inkMkLst>
            <pc:docMk/>
            <pc:sldMk cId="138497350" sldId="306"/>
            <ac:inkMk id="484" creationId="{CFFC3DD4-48F8-40A0-B363-955F2E605FA4}"/>
          </ac:inkMkLst>
        </pc:inkChg>
        <pc:inkChg chg="add mod">
          <ac:chgData name="Alonso Raúl Melgarejo Galván" userId="34f8e7f98b12fabf" providerId="LiveId" clId="{FD30FA29-A3C3-4DDE-A8CF-DA98DF169BBC}" dt="2020-06-04T02:23:25.862" v="2471"/>
          <ac:inkMkLst>
            <pc:docMk/>
            <pc:sldMk cId="138497350" sldId="306"/>
            <ac:inkMk id="485" creationId="{9FB5D536-A3BB-443E-B9E8-D0BD7C03F60F}"/>
          </ac:inkMkLst>
        </pc:inkChg>
        <pc:inkChg chg="add mod">
          <ac:chgData name="Alonso Raúl Melgarejo Galván" userId="34f8e7f98b12fabf" providerId="LiveId" clId="{FD30FA29-A3C3-4DDE-A8CF-DA98DF169BBC}" dt="2020-06-04T02:23:25.862" v="2471"/>
          <ac:inkMkLst>
            <pc:docMk/>
            <pc:sldMk cId="138497350" sldId="306"/>
            <ac:inkMk id="486" creationId="{F3F307FE-D8D9-438E-8023-7C403AC457E0}"/>
          </ac:inkMkLst>
        </pc:inkChg>
        <pc:inkChg chg="add del mod">
          <ac:chgData name="Alonso Raúl Melgarejo Galván" userId="34f8e7f98b12fabf" providerId="LiveId" clId="{FD30FA29-A3C3-4DDE-A8CF-DA98DF169BBC}" dt="2020-06-04T02:21:57.517" v="2437"/>
          <ac:inkMkLst>
            <pc:docMk/>
            <pc:sldMk cId="138497350" sldId="306"/>
            <ac:inkMk id="487" creationId="{BB063EAC-4750-4D7E-AB9F-54B50F9597DC}"/>
          </ac:inkMkLst>
        </pc:inkChg>
        <pc:inkChg chg="add mod">
          <ac:chgData name="Alonso Raúl Melgarejo Galván" userId="34f8e7f98b12fabf" providerId="LiveId" clId="{FD30FA29-A3C3-4DDE-A8CF-DA98DF169BBC}" dt="2020-06-04T02:23:25.862" v="2471"/>
          <ac:inkMkLst>
            <pc:docMk/>
            <pc:sldMk cId="138497350" sldId="306"/>
            <ac:inkMk id="489" creationId="{362474E4-9AE0-4B33-A552-8E161BD93D6A}"/>
          </ac:inkMkLst>
        </pc:inkChg>
        <pc:inkChg chg="add mod">
          <ac:chgData name="Alonso Raúl Melgarejo Galván" userId="34f8e7f98b12fabf" providerId="LiveId" clId="{FD30FA29-A3C3-4DDE-A8CF-DA98DF169BBC}" dt="2020-06-04T02:23:25.862" v="2471"/>
          <ac:inkMkLst>
            <pc:docMk/>
            <pc:sldMk cId="138497350" sldId="306"/>
            <ac:inkMk id="490" creationId="{DA8B2D34-B81F-4740-8C3A-80D9749F0938}"/>
          </ac:inkMkLst>
        </pc:inkChg>
        <pc:inkChg chg="add mod">
          <ac:chgData name="Alonso Raúl Melgarejo Galván" userId="34f8e7f98b12fabf" providerId="LiveId" clId="{FD30FA29-A3C3-4DDE-A8CF-DA98DF169BBC}" dt="2020-06-04T02:23:25.862" v="2471"/>
          <ac:inkMkLst>
            <pc:docMk/>
            <pc:sldMk cId="138497350" sldId="306"/>
            <ac:inkMk id="491" creationId="{7202B6D6-9592-4044-8498-8A073F9C1941}"/>
          </ac:inkMkLst>
        </pc:inkChg>
        <pc:inkChg chg="add mod">
          <ac:chgData name="Alonso Raúl Melgarejo Galván" userId="34f8e7f98b12fabf" providerId="LiveId" clId="{FD30FA29-A3C3-4DDE-A8CF-DA98DF169BBC}" dt="2020-06-04T02:23:25.862" v="2471"/>
          <ac:inkMkLst>
            <pc:docMk/>
            <pc:sldMk cId="138497350" sldId="306"/>
            <ac:inkMk id="492" creationId="{7FE960E2-E8E7-4584-AC84-9F88D350C1AC}"/>
          </ac:inkMkLst>
        </pc:inkChg>
        <pc:inkChg chg="add mod">
          <ac:chgData name="Alonso Raúl Melgarejo Galván" userId="34f8e7f98b12fabf" providerId="LiveId" clId="{FD30FA29-A3C3-4DDE-A8CF-DA98DF169BBC}" dt="2020-06-04T02:23:25.862" v="2471"/>
          <ac:inkMkLst>
            <pc:docMk/>
            <pc:sldMk cId="138497350" sldId="306"/>
            <ac:inkMk id="493" creationId="{58EBA556-40F4-4743-BC16-F507EB090421}"/>
          </ac:inkMkLst>
        </pc:inkChg>
        <pc:inkChg chg="add mod">
          <ac:chgData name="Alonso Raúl Melgarejo Galván" userId="34f8e7f98b12fabf" providerId="LiveId" clId="{FD30FA29-A3C3-4DDE-A8CF-DA98DF169BBC}" dt="2020-06-04T02:23:25.862" v="2471"/>
          <ac:inkMkLst>
            <pc:docMk/>
            <pc:sldMk cId="138497350" sldId="306"/>
            <ac:inkMk id="494" creationId="{FD311135-753C-42B6-B81C-35559C65587A}"/>
          </ac:inkMkLst>
        </pc:inkChg>
        <pc:inkChg chg="add mod">
          <ac:chgData name="Alonso Raúl Melgarejo Galván" userId="34f8e7f98b12fabf" providerId="LiveId" clId="{FD30FA29-A3C3-4DDE-A8CF-DA98DF169BBC}" dt="2020-06-04T02:23:25.862" v="2471"/>
          <ac:inkMkLst>
            <pc:docMk/>
            <pc:sldMk cId="138497350" sldId="306"/>
            <ac:inkMk id="495" creationId="{54166A43-B34B-4849-8BEB-24C6FD7BF121}"/>
          </ac:inkMkLst>
        </pc:inkChg>
        <pc:inkChg chg="add mod">
          <ac:chgData name="Alonso Raúl Melgarejo Galván" userId="34f8e7f98b12fabf" providerId="LiveId" clId="{FD30FA29-A3C3-4DDE-A8CF-DA98DF169BBC}" dt="2020-06-04T02:23:25.862" v="2471"/>
          <ac:inkMkLst>
            <pc:docMk/>
            <pc:sldMk cId="138497350" sldId="306"/>
            <ac:inkMk id="496" creationId="{E590378F-2FC0-429C-BCCC-41BAB4B8F97F}"/>
          </ac:inkMkLst>
        </pc:inkChg>
        <pc:inkChg chg="add mod">
          <ac:chgData name="Alonso Raúl Melgarejo Galván" userId="34f8e7f98b12fabf" providerId="LiveId" clId="{FD30FA29-A3C3-4DDE-A8CF-DA98DF169BBC}" dt="2020-06-04T02:23:25.862" v="2471"/>
          <ac:inkMkLst>
            <pc:docMk/>
            <pc:sldMk cId="138497350" sldId="306"/>
            <ac:inkMk id="497" creationId="{604138A8-DA94-4535-98B8-463A5CC11708}"/>
          </ac:inkMkLst>
        </pc:inkChg>
        <pc:inkChg chg="add mod">
          <ac:chgData name="Alonso Raúl Melgarejo Galván" userId="34f8e7f98b12fabf" providerId="LiveId" clId="{FD30FA29-A3C3-4DDE-A8CF-DA98DF169BBC}" dt="2020-06-04T02:23:25.862" v="2471"/>
          <ac:inkMkLst>
            <pc:docMk/>
            <pc:sldMk cId="138497350" sldId="306"/>
            <ac:inkMk id="498" creationId="{8C5B12F2-AEBD-4ED4-91EA-099341DCA042}"/>
          </ac:inkMkLst>
        </pc:inkChg>
        <pc:inkChg chg="add del mod">
          <ac:chgData name="Alonso Raúl Melgarejo Galván" userId="34f8e7f98b12fabf" providerId="LiveId" clId="{FD30FA29-A3C3-4DDE-A8CF-DA98DF169BBC}" dt="2020-06-04T02:21:58.089" v="2441"/>
          <ac:inkMkLst>
            <pc:docMk/>
            <pc:sldMk cId="138497350" sldId="306"/>
            <ac:inkMk id="499" creationId="{E4219940-4DAE-4AEF-9C40-55AD3BA68B4A}"/>
          </ac:inkMkLst>
        </pc:inkChg>
        <pc:inkChg chg="add del mod">
          <ac:chgData name="Alonso Raúl Melgarejo Galván" userId="34f8e7f98b12fabf" providerId="LiveId" clId="{FD30FA29-A3C3-4DDE-A8CF-DA98DF169BBC}" dt="2020-06-04T02:21:58.086" v="2440"/>
          <ac:inkMkLst>
            <pc:docMk/>
            <pc:sldMk cId="138497350" sldId="306"/>
            <ac:inkMk id="500" creationId="{C50040AB-D5BF-4BEE-AE84-625C8F381450}"/>
          </ac:inkMkLst>
        </pc:inkChg>
        <pc:inkChg chg="add mod">
          <ac:chgData name="Alonso Raúl Melgarejo Galván" userId="34f8e7f98b12fabf" providerId="LiveId" clId="{FD30FA29-A3C3-4DDE-A8CF-DA98DF169BBC}" dt="2020-06-04T02:22:29.355" v="2449"/>
          <ac:inkMkLst>
            <pc:docMk/>
            <pc:sldMk cId="138497350" sldId="306"/>
            <ac:inkMk id="502" creationId="{9B6F2479-33AC-4105-ADF2-D368865088C5}"/>
          </ac:inkMkLst>
        </pc:inkChg>
        <pc:inkChg chg="add">
          <ac:chgData name="Alonso Raúl Melgarejo Galván" userId="34f8e7f98b12fabf" providerId="LiveId" clId="{FD30FA29-A3C3-4DDE-A8CF-DA98DF169BBC}" dt="2020-06-04T02:21:44.905" v="2434" actId="9405"/>
          <ac:inkMkLst>
            <pc:docMk/>
            <pc:sldMk cId="138497350" sldId="306"/>
            <ac:inkMk id="504" creationId="{36AA959F-BE14-446C-A37A-D583F88727D0}"/>
          </ac:inkMkLst>
        </pc:inkChg>
        <pc:inkChg chg="add">
          <ac:chgData name="Alonso Raúl Melgarejo Galván" userId="34f8e7f98b12fabf" providerId="LiveId" clId="{FD30FA29-A3C3-4DDE-A8CF-DA98DF169BBC}" dt="2020-06-04T02:22:00.884" v="2442" actId="9405"/>
          <ac:inkMkLst>
            <pc:docMk/>
            <pc:sldMk cId="138497350" sldId="306"/>
            <ac:inkMk id="505" creationId="{0D339ED3-3585-49AC-B0BE-54A23F3086F3}"/>
          </ac:inkMkLst>
        </pc:inkChg>
        <pc:inkChg chg="add mod">
          <ac:chgData name="Alonso Raúl Melgarejo Galván" userId="34f8e7f98b12fabf" providerId="LiveId" clId="{FD30FA29-A3C3-4DDE-A8CF-DA98DF169BBC}" dt="2020-06-04T02:23:25.862" v="2471"/>
          <ac:inkMkLst>
            <pc:docMk/>
            <pc:sldMk cId="138497350" sldId="306"/>
            <ac:inkMk id="506" creationId="{D4F92174-FECE-4500-ADC4-9DA28FEEF224}"/>
          </ac:inkMkLst>
        </pc:inkChg>
        <pc:inkChg chg="add mod">
          <ac:chgData name="Alonso Raúl Melgarejo Galván" userId="34f8e7f98b12fabf" providerId="LiveId" clId="{FD30FA29-A3C3-4DDE-A8CF-DA98DF169BBC}" dt="2020-06-04T02:23:25.862" v="2471"/>
          <ac:inkMkLst>
            <pc:docMk/>
            <pc:sldMk cId="138497350" sldId="306"/>
            <ac:inkMk id="507" creationId="{4A49CB45-9F1B-4AF6-A0FA-66E8A2D7A9AE}"/>
          </ac:inkMkLst>
        </pc:inkChg>
        <pc:inkChg chg="add mod">
          <ac:chgData name="Alonso Raúl Melgarejo Galván" userId="34f8e7f98b12fabf" providerId="LiveId" clId="{FD30FA29-A3C3-4DDE-A8CF-DA98DF169BBC}" dt="2020-06-04T02:23:25.862" v="2471"/>
          <ac:inkMkLst>
            <pc:docMk/>
            <pc:sldMk cId="138497350" sldId="306"/>
            <ac:inkMk id="508" creationId="{034359AC-4615-431B-B74B-D787F9159E80}"/>
          </ac:inkMkLst>
        </pc:inkChg>
        <pc:inkChg chg="add mod">
          <ac:chgData name="Alonso Raúl Melgarejo Galván" userId="34f8e7f98b12fabf" providerId="LiveId" clId="{FD30FA29-A3C3-4DDE-A8CF-DA98DF169BBC}" dt="2020-06-04T02:23:25.862" v="2471"/>
          <ac:inkMkLst>
            <pc:docMk/>
            <pc:sldMk cId="138497350" sldId="306"/>
            <ac:inkMk id="509" creationId="{B974174A-86E2-4270-A108-C085BD645260}"/>
          </ac:inkMkLst>
        </pc:inkChg>
        <pc:inkChg chg="add mod">
          <ac:chgData name="Alonso Raúl Melgarejo Galván" userId="34f8e7f98b12fabf" providerId="LiveId" clId="{FD30FA29-A3C3-4DDE-A8CF-DA98DF169BBC}" dt="2020-06-04T02:22:33.641" v="2451"/>
          <ac:inkMkLst>
            <pc:docMk/>
            <pc:sldMk cId="138497350" sldId="306"/>
            <ac:inkMk id="511" creationId="{521CB75A-966A-41E5-B306-31C2EA274F6E}"/>
          </ac:inkMkLst>
        </pc:inkChg>
        <pc:inkChg chg="add mod">
          <ac:chgData name="Alonso Raúl Melgarejo Galván" userId="34f8e7f98b12fabf" providerId="LiveId" clId="{FD30FA29-A3C3-4DDE-A8CF-DA98DF169BBC}" dt="2020-06-04T02:22:47.077" v="2453"/>
          <ac:inkMkLst>
            <pc:docMk/>
            <pc:sldMk cId="138497350" sldId="306"/>
            <ac:inkMk id="513" creationId="{7FB8B290-A7E1-4026-9A30-DB4034353CEE}"/>
          </ac:inkMkLst>
        </pc:inkChg>
        <pc:inkChg chg="add mod">
          <ac:chgData name="Alonso Raúl Melgarejo Galván" userId="34f8e7f98b12fabf" providerId="LiveId" clId="{FD30FA29-A3C3-4DDE-A8CF-DA98DF169BBC}" dt="2020-06-04T02:23:15.665" v="2469"/>
          <ac:inkMkLst>
            <pc:docMk/>
            <pc:sldMk cId="138497350" sldId="306"/>
            <ac:inkMk id="515" creationId="{A9E4AEDB-FD33-49E7-B86A-9FA797D97A86}"/>
          </ac:inkMkLst>
        </pc:inkChg>
        <pc:inkChg chg="add mod">
          <ac:chgData name="Alonso Raúl Melgarejo Galván" userId="34f8e7f98b12fabf" providerId="LiveId" clId="{FD30FA29-A3C3-4DDE-A8CF-DA98DF169BBC}" dt="2020-06-04T02:23:25.862" v="2471"/>
          <ac:inkMkLst>
            <pc:docMk/>
            <pc:sldMk cId="138497350" sldId="306"/>
            <ac:inkMk id="517" creationId="{0230450B-7CFF-402E-B339-E7C31CEDE4FF}"/>
          </ac:inkMkLst>
        </pc:inkChg>
        <pc:inkChg chg="add mod">
          <ac:chgData name="Alonso Raúl Melgarejo Galván" userId="34f8e7f98b12fabf" providerId="LiveId" clId="{FD30FA29-A3C3-4DDE-A8CF-DA98DF169BBC}" dt="2020-06-04T02:23:25.862" v="2471"/>
          <ac:inkMkLst>
            <pc:docMk/>
            <pc:sldMk cId="138497350" sldId="306"/>
            <ac:inkMk id="518" creationId="{A5F8170B-B362-4C33-B763-C068A2D1A2F2}"/>
          </ac:inkMkLst>
        </pc:inkChg>
        <pc:inkChg chg="add mod">
          <ac:chgData name="Alonso Raúl Melgarejo Galván" userId="34f8e7f98b12fabf" providerId="LiveId" clId="{FD30FA29-A3C3-4DDE-A8CF-DA98DF169BBC}" dt="2020-06-04T02:23:25.862" v="2471"/>
          <ac:inkMkLst>
            <pc:docMk/>
            <pc:sldMk cId="138497350" sldId="306"/>
            <ac:inkMk id="519" creationId="{6BC335CB-996D-417C-B9D6-85883D76B579}"/>
          </ac:inkMkLst>
        </pc:inkChg>
        <pc:inkChg chg="add mod">
          <ac:chgData name="Alonso Raúl Melgarejo Galván" userId="34f8e7f98b12fabf" providerId="LiveId" clId="{FD30FA29-A3C3-4DDE-A8CF-DA98DF169BBC}" dt="2020-06-04T02:23:25.862" v="2471"/>
          <ac:inkMkLst>
            <pc:docMk/>
            <pc:sldMk cId="138497350" sldId="306"/>
            <ac:inkMk id="520" creationId="{62B65318-59E6-42F1-9F96-26DC35570350}"/>
          </ac:inkMkLst>
        </pc:inkChg>
        <pc:inkChg chg="add mod">
          <ac:chgData name="Alonso Raúl Melgarejo Galván" userId="34f8e7f98b12fabf" providerId="LiveId" clId="{FD30FA29-A3C3-4DDE-A8CF-DA98DF169BBC}" dt="2020-06-04T02:23:04.475" v="2462"/>
          <ac:inkMkLst>
            <pc:docMk/>
            <pc:sldMk cId="138497350" sldId="306"/>
            <ac:inkMk id="522" creationId="{18195C37-43B9-40CF-930A-ADFC6D9A9E32}"/>
          </ac:inkMkLst>
        </pc:inkChg>
        <pc:inkChg chg="add mod">
          <ac:chgData name="Alonso Raúl Melgarejo Galván" userId="34f8e7f98b12fabf" providerId="LiveId" clId="{FD30FA29-A3C3-4DDE-A8CF-DA98DF169BBC}" dt="2020-06-04T02:23:25.862" v="2471"/>
          <ac:inkMkLst>
            <pc:docMk/>
            <pc:sldMk cId="138497350" sldId="306"/>
            <ac:inkMk id="524" creationId="{FDABCA6A-2EBB-4C1C-B5D7-2D108A2E1686}"/>
          </ac:inkMkLst>
        </pc:inkChg>
        <pc:inkChg chg="add mod">
          <ac:chgData name="Alonso Raúl Melgarejo Galván" userId="34f8e7f98b12fabf" providerId="LiveId" clId="{FD30FA29-A3C3-4DDE-A8CF-DA98DF169BBC}" dt="2020-06-04T02:23:25.862" v="2471"/>
          <ac:inkMkLst>
            <pc:docMk/>
            <pc:sldMk cId="138497350" sldId="306"/>
            <ac:inkMk id="526" creationId="{EB439353-28C4-4003-B13A-43AAE086A6D1}"/>
          </ac:inkMkLst>
        </pc:inkChg>
        <pc:inkChg chg="add mod">
          <ac:chgData name="Alonso Raúl Melgarejo Galván" userId="34f8e7f98b12fabf" providerId="LiveId" clId="{FD30FA29-A3C3-4DDE-A8CF-DA98DF169BBC}" dt="2020-06-04T02:23:15.665" v="2469"/>
          <ac:inkMkLst>
            <pc:docMk/>
            <pc:sldMk cId="138497350" sldId="306"/>
            <ac:inkMk id="528" creationId="{39AF37F9-4DA4-407D-B5BB-D19539C90C24}"/>
          </ac:inkMkLst>
        </pc:inkChg>
        <pc:inkChg chg="add mod">
          <ac:chgData name="Alonso Raúl Melgarejo Galván" userId="34f8e7f98b12fabf" providerId="LiveId" clId="{FD30FA29-A3C3-4DDE-A8CF-DA98DF169BBC}" dt="2020-06-04T02:23:25.862" v="2471"/>
          <ac:inkMkLst>
            <pc:docMk/>
            <pc:sldMk cId="138497350" sldId="306"/>
            <ac:inkMk id="530" creationId="{6B198EA0-5C31-4286-A715-8CDB2666DC0E}"/>
          </ac:inkMkLst>
        </pc:inkChg>
        <pc:inkChg chg="add mod">
          <ac:chgData name="Alonso Raúl Melgarejo Galván" userId="34f8e7f98b12fabf" providerId="LiveId" clId="{FD30FA29-A3C3-4DDE-A8CF-DA98DF169BBC}" dt="2020-06-04T02:23:25.862" v="2471"/>
          <ac:inkMkLst>
            <pc:docMk/>
            <pc:sldMk cId="138497350" sldId="306"/>
            <ac:inkMk id="531" creationId="{14EB70A8-445C-4F21-B403-24AD4016B344}"/>
          </ac:inkMkLst>
        </pc:inkChg>
        <pc:inkChg chg="add mod">
          <ac:chgData name="Alonso Raúl Melgarejo Galván" userId="34f8e7f98b12fabf" providerId="LiveId" clId="{FD30FA29-A3C3-4DDE-A8CF-DA98DF169BBC}" dt="2020-06-04T02:23:25.862" v="2471"/>
          <ac:inkMkLst>
            <pc:docMk/>
            <pc:sldMk cId="138497350" sldId="306"/>
            <ac:inkMk id="533" creationId="{55D69E70-5212-4B98-9724-43ECB0A0A10C}"/>
          </ac:inkMkLst>
        </pc:inkChg>
        <pc:inkChg chg="add">
          <ac:chgData name="Alonso Raúl Melgarejo Galván" userId="34f8e7f98b12fabf" providerId="LiveId" clId="{FD30FA29-A3C3-4DDE-A8CF-DA98DF169BBC}" dt="2020-06-04T02:23:27.247" v="2472" actId="9405"/>
          <ac:inkMkLst>
            <pc:docMk/>
            <pc:sldMk cId="138497350" sldId="306"/>
            <ac:inkMk id="535" creationId="{E3B14790-CF4B-49EF-9574-0314BE18ADF4}"/>
          </ac:inkMkLst>
        </pc:inkChg>
      </pc:sldChg>
      <pc:sldChg chg="addSp delSp modSp mod">
        <pc:chgData name="Alonso Raúl Melgarejo Galván" userId="34f8e7f98b12fabf" providerId="LiveId" clId="{FD30FA29-A3C3-4DDE-A8CF-DA98DF169BBC}" dt="2020-06-04T02:28:20.132" v="2660"/>
        <pc:sldMkLst>
          <pc:docMk/>
          <pc:sldMk cId="414703995" sldId="307"/>
        </pc:sldMkLst>
        <pc:grpChg chg="del mod">
          <ac:chgData name="Alonso Raúl Melgarejo Galván" userId="34f8e7f98b12fabf" providerId="LiveId" clId="{FD30FA29-A3C3-4DDE-A8CF-DA98DF169BBC}" dt="2020-06-04T02:24:24.521" v="2482"/>
          <ac:grpSpMkLst>
            <pc:docMk/>
            <pc:sldMk cId="414703995" sldId="307"/>
            <ac:grpSpMk id="46" creationId="{48CFC9EF-546B-4C4B-BFC3-A28A48401B62}"/>
          </ac:grpSpMkLst>
        </pc:grpChg>
        <pc:grpChg chg="del mod">
          <ac:chgData name="Alonso Raúl Melgarejo Galván" userId="34f8e7f98b12fabf" providerId="LiveId" clId="{FD30FA29-A3C3-4DDE-A8CF-DA98DF169BBC}" dt="2020-06-04T02:24:25.334" v="2484"/>
          <ac:grpSpMkLst>
            <pc:docMk/>
            <pc:sldMk cId="414703995" sldId="307"/>
            <ac:grpSpMk id="48" creationId="{64171643-9268-4997-AAB9-D85C5536CB19}"/>
          </ac:grpSpMkLst>
        </pc:grpChg>
        <pc:grpChg chg="del mod">
          <ac:chgData name="Alonso Raúl Melgarejo Galván" userId="34f8e7f98b12fabf" providerId="LiveId" clId="{FD30FA29-A3C3-4DDE-A8CF-DA98DF169BBC}" dt="2020-06-04T02:24:28.347" v="2488"/>
          <ac:grpSpMkLst>
            <pc:docMk/>
            <pc:sldMk cId="414703995" sldId="307"/>
            <ac:grpSpMk id="74" creationId="{914F3F1F-7142-4BC4-8C63-2F322460FF91}"/>
          </ac:grpSpMkLst>
        </pc:grpChg>
        <pc:grpChg chg="del mod">
          <ac:chgData name="Alonso Raúl Melgarejo Galván" userId="34f8e7f98b12fabf" providerId="LiveId" clId="{FD30FA29-A3C3-4DDE-A8CF-DA98DF169BBC}" dt="2020-06-04T02:24:45.897" v="2504"/>
          <ac:grpSpMkLst>
            <pc:docMk/>
            <pc:sldMk cId="414703995" sldId="307"/>
            <ac:grpSpMk id="78" creationId="{C9FDDCDA-BA22-4180-8239-72B5EFF541A3}"/>
          </ac:grpSpMkLst>
        </pc:grpChg>
        <pc:grpChg chg="del mod">
          <ac:chgData name="Alonso Raúl Melgarejo Galván" userId="34f8e7f98b12fabf" providerId="LiveId" clId="{FD30FA29-A3C3-4DDE-A8CF-DA98DF169BBC}" dt="2020-06-04T02:25:22.611" v="2516"/>
          <ac:grpSpMkLst>
            <pc:docMk/>
            <pc:sldMk cId="414703995" sldId="307"/>
            <ac:grpSpMk id="85" creationId="{5B7E0026-497C-41B4-AD09-9B3776DF4132}"/>
          </ac:grpSpMkLst>
        </pc:grpChg>
        <pc:grpChg chg="del mod">
          <ac:chgData name="Alonso Raúl Melgarejo Galván" userId="34f8e7f98b12fabf" providerId="LiveId" clId="{FD30FA29-A3C3-4DDE-A8CF-DA98DF169BBC}" dt="2020-06-04T02:24:41.721" v="2501"/>
          <ac:grpSpMkLst>
            <pc:docMk/>
            <pc:sldMk cId="414703995" sldId="307"/>
            <ac:grpSpMk id="88" creationId="{6D480805-F335-4B36-9681-80C3F7DF3257}"/>
          </ac:grpSpMkLst>
        </pc:grpChg>
        <pc:grpChg chg="del mod">
          <ac:chgData name="Alonso Raúl Melgarejo Galván" userId="34f8e7f98b12fabf" providerId="LiveId" clId="{FD30FA29-A3C3-4DDE-A8CF-DA98DF169BBC}" dt="2020-06-04T02:24:45.897" v="2504"/>
          <ac:grpSpMkLst>
            <pc:docMk/>
            <pc:sldMk cId="414703995" sldId="307"/>
            <ac:grpSpMk id="91" creationId="{8B90ABAD-EC09-48B2-AAD6-D2263533906D}"/>
          </ac:grpSpMkLst>
        </pc:grpChg>
        <pc:grpChg chg="del mod">
          <ac:chgData name="Alonso Raúl Melgarejo Galván" userId="34f8e7f98b12fabf" providerId="LiveId" clId="{FD30FA29-A3C3-4DDE-A8CF-DA98DF169BBC}" dt="2020-06-04T02:25:06.567" v="2506"/>
          <ac:grpSpMkLst>
            <pc:docMk/>
            <pc:sldMk cId="414703995" sldId="307"/>
            <ac:grpSpMk id="94" creationId="{5A1E4423-97E4-422E-9671-A235FE5D1479}"/>
          </ac:grpSpMkLst>
        </pc:grpChg>
        <pc:grpChg chg="del mod">
          <ac:chgData name="Alonso Raúl Melgarejo Galván" userId="34f8e7f98b12fabf" providerId="LiveId" clId="{FD30FA29-A3C3-4DDE-A8CF-DA98DF169BBC}" dt="2020-06-04T02:25:15.536" v="2514"/>
          <ac:grpSpMkLst>
            <pc:docMk/>
            <pc:sldMk cId="414703995" sldId="307"/>
            <ac:grpSpMk id="96" creationId="{CBB10878-A277-490E-969F-33C2DBCC248A}"/>
          </ac:grpSpMkLst>
        </pc:grpChg>
        <pc:grpChg chg="del mod">
          <ac:chgData name="Alonso Raúl Melgarejo Galván" userId="34f8e7f98b12fabf" providerId="LiveId" clId="{FD30FA29-A3C3-4DDE-A8CF-DA98DF169BBC}" dt="2020-06-04T02:25:26.771" v="2518"/>
          <ac:grpSpMkLst>
            <pc:docMk/>
            <pc:sldMk cId="414703995" sldId="307"/>
            <ac:grpSpMk id="104" creationId="{A51748F0-1D81-49FD-BE8F-ED540977AFAA}"/>
          </ac:grpSpMkLst>
        </pc:grpChg>
        <pc:grpChg chg="del mod">
          <ac:chgData name="Alonso Raúl Melgarejo Galván" userId="34f8e7f98b12fabf" providerId="LiveId" clId="{FD30FA29-A3C3-4DDE-A8CF-DA98DF169BBC}" dt="2020-06-04T02:25:31.005" v="2522"/>
          <ac:grpSpMkLst>
            <pc:docMk/>
            <pc:sldMk cId="414703995" sldId="307"/>
            <ac:grpSpMk id="106" creationId="{7F66C76D-0F81-4939-9E91-944B67CF670B}"/>
          </ac:grpSpMkLst>
        </pc:grpChg>
        <pc:grpChg chg="del mod">
          <ac:chgData name="Alonso Raúl Melgarejo Galván" userId="34f8e7f98b12fabf" providerId="LiveId" clId="{FD30FA29-A3C3-4DDE-A8CF-DA98DF169BBC}" dt="2020-06-04T02:25:31.005" v="2522"/>
          <ac:grpSpMkLst>
            <pc:docMk/>
            <pc:sldMk cId="414703995" sldId="307"/>
            <ac:grpSpMk id="108" creationId="{F4B13080-7C3D-470B-B67D-EE3AB513DAF9}"/>
          </ac:grpSpMkLst>
        </pc:grpChg>
        <pc:grpChg chg="del mod">
          <ac:chgData name="Alonso Raúl Melgarejo Galván" userId="34f8e7f98b12fabf" providerId="LiveId" clId="{FD30FA29-A3C3-4DDE-A8CF-DA98DF169BBC}" dt="2020-06-04T02:25:31.005" v="2522"/>
          <ac:grpSpMkLst>
            <pc:docMk/>
            <pc:sldMk cId="414703995" sldId="307"/>
            <ac:grpSpMk id="112" creationId="{FBD4D864-287E-4E0C-905D-CDCF71034766}"/>
          </ac:grpSpMkLst>
        </pc:grpChg>
        <pc:grpChg chg="del mod">
          <ac:chgData name="Alonso Raúl Melgarejo Galván" userId="34f8e7f98b12fabf" providerId="LiveId" clId="{FD30FA29-A3C3-4DDE-A8CF-DA98DF169BBC}" dt="2020-06-04T02:25:34.120" v="2524"/>
          <ac:grpSpMkLst>
            <pc:docMk/>
            <pc:sldMk cId="414703995" sldId="307"/>
            <ac:grpSpMk id="113" creationId="{09F5CF37-FE35-452F-A790-035DCD7EDBEB}"/>
          </ac:grpSpMkLst>
        </pc:grpChg>
        <pc:grpChg chg="del mod">
          <ac:chgData name="Alonso Raúl Melgarejo Galván" userId="34f8e7f98b12fabf" providerId="LiveId" clId="{FD30FA29-A3C3-4DDE-A8CF-DA98DF169BBC}" dt="2020-06-04T02:25:36.353" v="2526"/>
          <ac:grpSpMkLst>
            <pc:docMk/>
            <pc:sldMk cId="414703995" sldId="307"/>
            <ac:grpSpMk id="115" creationId="{FE38A21C-B82B-42A2-88CE-AD84D610C1C1}"/>
          </ac:grpSpMkLst>
        </pc:grpChg>
        <pc:grpChg chg="del mod">
          <ac:chgData name="Alonso Raúl Melgarejo Galván" userId="34f8e7f98b12fabf" providerId="LiveId" clId="{FD30FA29-A3C3-4DDE-A8CF-DA98DF169BBC}" dt="2020-06-04T02:25:38.910" v="2529"/>
          <ac:grpSpMkLst>
            <pc:docMk/>
            <pc:sldMk cId="414703995" sldId="307"/>
            <ac:grpSpMk id="117" creationId="{E4F459DE-1233-41B4-BC06-983DDD9755A7}"/>
          </ac:grpSpMkLst>
        </pc:grpChg>
        <pc:grpChg chg="del mod">
          <ac:chgData name="Alonso Raúl Melgarejo Galván" userId="34f8e7f98b12fabf" providerId="LiveId" clId="{FD30FA29-A3C3-4DDE-A8CF-DA98DF169BBC}" dt="2020-06-04T02:25:52.790" v="2532"/>
          <ac:grpSpMkLst>
            <pc:docMk/>
            <pc:sldMk cId="414703995" sldId="307"/>
            <ac:grpSpMk id="120" creationId="{9EC388CF-62AE-4982-9824-85A2A2FE705F}"/>
          </ac:grpSpMkLst>
        </pc:grpChg>
        <pc:grpChg chg="mod">
          <ac:chgData name="Alonso Raúl Melgarejo Galván" userId="34f8e7f98b12fabf" providerId="LiveId" clId="{FD30FA29-A3C3-4DDE-A8CF-DA98DF169BBC}" dt="2020-06-04T02:27:15.192" v="2599"/>
          <ac:grpSpMkLst>
            <pc:docMk/>
            <pc:sldMk cId="414703995" sldId="307"/>
            <ac:grpSpMk id="123" creationId="{393AC969-1B80-4823-AF72-0219B238AE6C}"/>
          </ac:grpSpMkLst>
        </pc:grpChg>
        <pc:grpChg chg="del mod">
          <ac:chgData name="Alonso Raúl Melgarejo Galván" userId="34f8e7f98b12fabf" providerId="LiveId" clId="{FD30FA29-A3C3-4DDE-A8CF-DA98DF169BBC}" dt="2020-06-04T02:26:28.271" v="2566"/>
          <ac:grpSpMkLst>
            <pc:docMk/>
            <pc:sldMk cId="414703995" sldId="307"/>
            <ac:grpSpMk id="131" creationId="{63831A20-68A5-494F-A2FF-3211646226E9}"/>
          </ac:grpSpMkLst>
        </pc:grpChg>
        <pc:grpChg chg="del mod">
          <ac:chgData name="Alonso Raúl Melgarejo Galván" userId="34f8e7f98b12fabf" providerId="LiveId" clId="{FD30FA29-A3C3-4DDE-A8CF-DA98DF169BBC}" dt="2020-06-04T02:27:52.978" v="2631"/>
          <ac:grpSpMkLst>
            <pc:docMk/>
            <pc:sldMk cId="414703995" sldId="307"/>
            <ac:grpSpMk id="133" creationId="{72BD504F-7149-4274-80BB-41B1E69105B0}"/>
          </ac:grpSpMkLst>
        </pc:grpChg>
        <pc:grpChg chg="del mod">
          <ac:chgData name="Alonso Raúl Melgarejo Galván" userId="34f8e7f98b12fabf" providerId="LiveId" clId="{FD30FA29-A3C3-4DDE-A8CF-DA98DF169BBC}" dt="2020-06-04T02:26:42.069" v="2577"/>
          <ac:grpSpMkLst>
            <pc:docMk/>
            <pc:sldMk cId="414703995" sldId="307"/>
            <ac:grpSpMk id="137" creationId="{DC67ED3B-7357-4AE1-B147-375521564DCC}"/>
          </ac:grpSpMkLst>
        </pc:grpChg>
        <pc:grpChg chg="del mod">
          <ac:chgData name="Alonso Raúl Melgarejo Galván" userId="34f8e7f98b12fabf" providerId="LiveId" clId="{FD30FA29-A3C3-4DDE-A8CF-DA98DF169BBC}" dt="2020-06-04T02:26:56.522" v="2587"/>
          <ac:grpSpMkLst>
            <pc:docMk/>
            <pc:sldMk cId="414703995" sldId="307"/>
            <ac:grpSpMk id="144" creationId="{5C6BC107-6FE9-4913-9995-8A4AFEF9B506}"/>
          </ac:grpSpMkLst>
        </pc:grpChg>
        <pc:grpChg chg="del mod">
          <ac:chgData name="Alonso Raúl Melgarejo Galván" userId="34f8e7f98b12fabf" providerId="LiveId" clId="{FD30FA29-A3C3-4DDE-A8CF-DA98DF169BBC}" dt="2020-06-04T02:27:00.568" v="2590"/>
          <ac:grpSpMkLst>
            <pc:docMk/>
            <pc:sldMk cId="414703995" sldId="307"/>
            <ac:grpSpMk id="147" creationId="{9B921013-BEAE-48FF-ADBB-B026054FD29F}"/>
          </ac:grpSpMkLst>
        </pc:grpChg>
        <pc:grpChg chg="del mod">
          <ac:chgData name="Alonso Raúl Melgarejo Galván" userId="34f8e7f98b12fabf" providerId="LiveId" clId="{FD30FA29-A3C3-4DDE-A8CF-DA98DF169BBC}" dt="2020-06-04T02:28:15.559" v="2655"/>
          <ac:grpSpMkLst>
            <pc:docMk/>
            <pc:sldMk cId="414703995" sldId="307"/>
            <ac:grpSpMk id="154" creationId="{EBA6260A-AA1E-488D-B25C-668AD9806898}"/>
          </ac:grpSpMkLst>
        </pc:grpChg>
        <pc:grpChg chg="del mod">
          <ac:chgData name="Alonso Raúl Melgarejo Galván" userId="34f8e7f98b12fabf" providerId="LiveId" clId="{FD30FA29-A3C3-4DDE-A8CF-DA98DF169BBC}" dt="2020-06-04T02:28:15.559" v="2655"/>
          <ac:grpSpMkLst>
            <pc:docMk/>
            <pc:sldMk cId="414703995" sldId="307"/>
            <ac:grpSpMk id="157" creationId="{D8DCAFA6-9F03-4F11-9AB3-1205AF4E9A5A}"/>
          </ac:grpSpMkLst>
        </pc:grpChg>
        <pc:grpChg chg="del mod">
          <ac:chgData name="Alonso Raúl Melgarejo Galván" userId="34f8e7f98b12fabf" providerId="LiveId" clId="{FD30FA29-A3C3-4DDE-A8CF-DA98DF169BBC}" dt="2020-06-04T02:27:33.096" v="2609"/>
          <ac:grpSpMkLst>
            <pc:docMk/>
            <pc:sldMk cId="414703995" sldId="307"/>
            <ac:grpSpMk id="161" creationId="{583835FD-A2CA-4445-8A6D-F7FEFBAD2F37}"/>
          </ac:grpSpMkLst>
        </pc:grpChg>
        <pc:grpChg chg="del mod">
          <ac:chgData name="Alonso Raúl Melgarejo Galván" userId="34f8e7f98b12fabf" providerId="LiveId" clId="{FD30FA29-A3C3-4DDE-A8CF-DA98DF169BBC}" dt="2020-06-04T02:27:52.978" v="2631"/>
          <ac:grpSpMkLst>
            <pc:docMk/>
            <pc:sldMk cId="414703995" sldId="307"/>
            <ac:grpSpMk id="167" creationId="{1E30868A-DCEB-4C0A-9519-0A30B55710D2}"/>
          </ac:grpSpMkLst>
        </pc:grpChg>
        <pc:grpChg chg="del mod">
          <ac:chgData name="Alonso Raúl Melgarejo Galván" userId="34f8e7f98b12fabf" providerId="LiveId" clId="{FD30FA29-A3C3-4DDE-A8CF-DA98DF169BBC}" dt="2020-06-04T02:27:52.978" v="2631"/>
          <ac:grpSpMkLst>
            <pc:docMk/>
            <pc:sldMk cId="414703995" sldId="307"/>
            <ac:grpSpMk id="174" creationId="{B7E9C26D-6024-48C4-8415-4C0A87207D52}"/>
          </ac:grpSpMkLst>
        </pc:grpChg>
        <pc:grpChg chg="del mod">
          <ac:chgData name="Alonso Raúl Melgarejo Galván" userId="34f8e7f98b12fabf" providerId="LiveId" clId="{FD30FA29-A3C3-4DDE-A8CF-DA98DF169BBC}" dt="2020-06-04T02:27:52.978" v="2631"/>
          <ac:grpSpMkLst>
            <pc:docMk/>
            <pc:sldMk cId="414703995" sldId="307"/>
            <ac:grpSpMk id="175" creationId="{A33393D4-E6DF-4B3F-91C1-CA7CB84C036D}"/>
          </ac:grpSpMkLst>
        </pc:grpChg>
        <pc:grpChg chg="del mod">
          <ac:chgData name="Alonso Raúl Melgarejo Galván" userId="34f8e7f98b12fabf" providerId="LiveId" clId="{FD30FA29-A3C3-4DDE-A8CF-DA98DF169BBC}" dt="2020-06-04T02:27:52.978" v="2631"/>
          <ac:grpSpMkLst>
            <pc:docMk/>
            <pc:sldMk cId="414703995" sldId="307"/>
            <ac:grpSpMk id="188" creationId="{97406E7C-8671-4DBD-B10D-CE93D2B3BBC5}"/>
          </ac:grpSpMkLst>
        </pc:grpChg>
        <pc:grpChg chg="del mod">
          <ac:chgData name="Alonso Raúl Melgarejo Galván" userId="34f8e7f98b12fabf" providerId="LiveId" clId="{FD30FA29-A3C3-4DDE-A8CF-DA98DF169BBC}" dt="2020-06-04T02:27:52.978" v="2631"/>
          <ac:grpSpMkLst>
            <pc:docMk/>
            <pc:sldMk cId="414703995" sldId="307"/>
            <ac:grpSpMk id="189" creationId="{93D7E887-21A3-4916-9830-916DFB3DBD32}"/>
          </ac:grpSpMkLst>
        </pc:grpChg>
        <pc:grpChg chg="del mod">
          <ac:chgData name="Alonso Raúl Melgarejo Galván" userId="34f8e7f98b12fabf" providerId="LiveId" clId="{FD30FA29-A3C3-4DDE-A8CF-DA98DF169BBC}" dt="2020-06-04T02:27:52.978" v="2631"/>
          <ac:grpSpMkLst>
            <pc:docMk/>
            <pc:sldMk cId="414703995" sldId="307"/>
            <ac:grpSpMk id="190" creationId="{D2B48D97-8706-4844-9F25-4D7ABE8FC42B}"/>
          </ac:grpSpMkLst>
        </pc:grpChg>
        <pc:grpChg chg="del mod">
          <ac:chgData name="Alonso Raúl Melgarejo Galván" userId="34f8e7f98b12fabf" providerId="LiveId" clId="{FD30FA29-A3C3-4DDE-A8CF-DA98DF169BBC}" dt="2020-06-04T02:27:58.827" v="2642"/>
          <ac:grpSpMkLst>
            <pc:docMk/>
            <pc:sldMk cId="414703995" sldId="307"/>
            <ac:grpSpMk id="192" creationId="{A50A9873-92E1-4FD0-8D64-E1C89CE37304}"/>
          </ac:grpSpMkLst>
        </pc:grpChg>
        <pc:grpChg chg="del mod">
          <ac:chgData name="Alonso Raúl Melgarejo Galván" userId="34f8e7f98b12fabf" providerId="LiveId" clId="{FD30FA29-A3C3-4DDE-A8CF-DA98DF169BBC}" dt="2020-06-04T02:28:07.651" v="2651"/>
          <ac:grpSpMkLst>
            <pc:docMk/>
            <pc:sldMk cId="414703995" sldId="307"/>
            <ac:grpSpMk id="203" creationId="{7894CCB5-3E48-4036-B148-B57E4F1FB2B5}"/>
          </ac:grpSpMkLst>
        </pc:grpChg>
        <pc:grpChg chg="del mod">
          <ac:chgData name="Alonso Raúl Melgarejo Galván" userId="34f8e7f98b12fabf" providerId="LiveId" clId="{FD30FA29-A3C3-4DDE-A8CF-DA98DF169BBC}" dt="2020-06-04T02:28:12.178" v="2653"/>
          <ac:grpSpMkLst>
            <pc:docMk/>
            <pc:sldMk cId="414703995" sldId="307"/>
            <ac:grpSpMk id="212" creationId="{F690AE6B-DAB9-4E06-8A56-16F2A6C433D3}"/>
          </ac:grpSpMkLst>
        </pc:grpChg>
        <pc:grpChg chg="del mod">
          <ac:chgData name="Alonso Raúl Melgarejo Galván" userId="34f8e7f98b12fabf" providerId="LiveId" clId="{FD30FA29-A3C3-4DDE-A8CF-DA98DF169BBC}" dt="2020-06-04T02:28:15.559" v="2655"/>
          <ac:grpSpMkLst>
            <pc:docMk/>
            <pc:sldMk cId="414703995" sldId="307"/>
            <ac:grpSpMk id="214" creationId="{6E2FA621-B8C2-44D6-9DB0-B5BB7E41E568}"/>
          </ac:grpSpMkLst>
        </pc:grpChg>
        <pc:grpChg chg="del mod">
          <ac:chgData name="Alonso Raúl Melgarejo Galván" userId="34f8e7f98b12fabf" providerId="LiveId" clId="{FD30FA29-A3C3-4DDE-A8CF-DA98DF169BBC}" dt="2020-06-04T02:28:20.132" v="2660"/>
          <ac:grpSpMkLst>
            <pc:docMk/>
            <pc:sldMk cId="414703995" sldId="307"/>
            <ac:grpSpMk id="216" creationId="{B04A3F28-46E7-4320-A4B7-EDA790100355}"/>
          </ac:grpSpMkLst>
        </pc:grpChg>
        <pc:grpChg chg="mod">
          <ac:chgData name="Alonso Raúl Melgarejo Galván" userId="34f8e7f98b12fabf" providerId="LiveId" clId="{FD30FA29-A3C3-4DDE-A8CF-DA98DF169BBC}" dt="2020-06-04T02:28:20.132" v="2660"/>
          <ac:grpSpMkLst>
            <pc:docMk/>
            <pc:sldMk cId="414703995" sldId="307"/>
            <ac:grpSpMk id="221" creationId="{8A891909-6FD0-420C-A058-4BA615F041B2}"/>
          </ac:grpSpMkLst>
        </pc:grpChg>
        <pc:inkChg chg="add">
          <ac:chgData name="Alonso Raúl Melgarejo Galván" userId="34f8e7f98b12fabf" providerId="LiveId" clId="{FD30FA29-A3C3-4DDE-A8CF-DA98DF169BBC}" dt="2020-06-04T02:24:03.960" v="2473" actId="9405"/>
          <ac:inkMkLst>
            <pc:docMk/>
            <pc:sldMk cId="414703995" sldId="307"/>
            <ac:inkMk id="3" creationId="{451F76E9-7775-499B-8C29-943D148656D4}"/>
          </ac:inkMkLst>
        </pc:inkChg>
        <pc:inkChg chg="add del mod">
          <ac:chgData name="Alonso Raúl Melgarejo Galván" userId="34f8e7f98b12fabf" providerId="LiveId" clId="{FD30FA29-A3C3-4DDE-A8CF-DA98DF169BBC}" dt="2020-06-04T02:26:08.229" v="2556"/>
          <ac:inkMkLst>
            <pc:docMk/>
            <pc:sldMk cId="414703995" sldId="307"/>
            <ac:inkMk id="5" creationId="{B5520CA2-A92B-4CCD-9E7A-2120805CF795}"/>
          </ac:inkMkLst>
        </pc:inkChg>
        <pc:inkChg chg="add del mod">
          <ac:chgData name="Alonso Raúl Melgarejo Galván" userId="34f8e7f98b12fabf" providerId="LiveId" clId="{FD30FA29-A3C3-4DDE-A8CF-DA98DF169BBC}" dt="2020-06-04T02:26:01.758" v="2549"/>
          <ac:inkMkLst>
            <pc:docMk/>
            <pc:sldMk cId="414703995" sldId="307"/>
            <ac:inkMk id="6" creationId="{ED169116-C3BA-4A62-A5E7-F89604D0C287}"/>
          </ac:inkMkLst>
        </pc:inkChg>
        <pc:inkChg chg="add del mod">
          <ac:chgData name="Alonso Raúl Melgarejo Galván" userId="34f8e7f98b12fabf" providerId="LiveId" clId="{FD30FA29-A3C3-4DDE-A8CF-DA98DF169BBC}" dt="2020-06-04T02:26:01.761" v="2552"/>
          <ac:inkMkLst>
            <pc:docMk/>
            <pc:sldMk cId="414703995" sldId="307"/>
            <ac:inkMk id="7" creationId="{05C3EA86-0920-4D90-B663-5B2873E87FBA}"/>
          </ac:inkMkLst>
        </pc:inkChg>
        <pc:inkChg chg="add del mod">
          <ac:chgData name="Alonso Raúl Melgarejo Galván" userId="34f8e7f98b12fabf" providerId="LiveId" clId="{FD30FA29-A3C3-4DDE-A8CF-DA98DF169BBC}" dt="2020-06-04T02:26:01.201" v="2547"/>
          <ac:inkMkLst>
            <pc:docMk/>
            <pc:sldMk cId="414703995" sldId="307"/>
            <ac:inkMk id="8" creationId="{7AE43887-A5B4-4F38-AFEB-31C84E5174EF}"/>
          </ac:inkMkLst>
        </pc:inkChg>
        <pc:inkChg chg="add del mod">
          <ac:chgData name="Alonso Raúl Melgarejo Galván" userId="34f8e7f98b12fabf" providerId="LiveId" clId="{FD30FA29-A3C3-4DDE-A8CF-DA98DF169BBC}" dt="2020-06-04T02:26:01.204" v="2548"/>
          <ac:inkMkLst>
            <pc:docMk/>
            <pc:sldMk cId="414703995" sldId="307"/>
            <ac:inkMk id="38" creationId="{28AC3E6E-8B83-4D01-AF6B-E23C21FC6111}"/>
          </ac:inkMkLst>
        </pc:inkChg>
        <pc:inkChg chg="add del mod">
          <ac:chgData name="Alonso Raúl Melgarejo Galván" userId="34f8e7f98b12fabf" providerId="LiveId" clId="{FD30FA29-A3C3-4DDE-A8CF-DA98DF169BBC}" dt="2020-06-04T02:26:01.198" v="2546"/>
          <ac:inkMkLst>
            <pc:docMk/>
            <pc:sldMk cId="414703995" sldId="307"/>
            <ac:inkMk id="39" creationId="{BA8CE0C2-113B-4E90-A598-1429804738F2}"/>
          </ac:inkMkLst>
        </pc:inkChg>
        <pc:inkChg chg="add del mod">
          <ac:chgData name="Alonso Raúl Melgarejo Galván" userId="34f8e7f98b12fabf" providerId="LiveId" clId="{FD30FA29-A3C3-4DDE-A8CF-DA98DF169BBC}" dt="2020-06-04T02:26:01.759" v="2550"/>
          <ac:inkMkLst>
            <pc:docMk/>
            <pc:sldMk cId="414703995" sldId="307"/>
            <ac:inkMk id="47" creationId="{4AAFCCBE-8806-45D5-922D-13297EFBD325}"/>
          </ac:inkMkLst>
        </pc:inkChg>
        <pc:inkChg chg="add mod">
          <ac:chgData name="Alonso Raúl Melgarejo Galván" userId="34f8e7f98b12fabf" providerId="LiveId" clId="{FD30FA29-A3C3-4DDE-A8CF-DA98DF169BBC}" dt="2020-06-04T02:27:15.192" v="2599"/>
          <ac:inkMkLst>
            <pc:docMk/>
            <pc:sldMk cId="414703995" sldId="307"/>
            <ac:inkMk id="57" creationId="{3161E693-8181-4A05-BF4F-10F57372F463}"/>
          </ac:inkMkLst>
        </pc:inkChg>
        <pc:inkChg chg="add del mod">
          <ac:chgData name="Alonso Raúl Melgarejo Galván" userId="34f8e7f98b12fabf" providerId="LiveId" clId="{FD30FA29-A3C3-4DDE-A8CF-DA98DF169BBC}" dt="2020-06-04T02:27:13.632" v="2593"/>
          <ac:inkMkLst>
            <pc:docMk/>
            <pc:sldMk cId="414703995" sldId="307"/>
            <ac:inkMk id="75" creationId="{CD9CC57A-8D5C-4D65-A562-79A4E9CC6D74}"/>
          </ac:inkMkLst>
        </pc:inkChg>
        <pc:inkChg chg="add del mod">
          <ac:chgData name="Alonso Raúl Melgarejo Galván" userId="34f8e7f98b12fabf" providerId="LiveId" clId="{FD30FA29-A3C3-4DDE-A8CF-DA98DF169BBC}" dt="2020-06-04T02:26:04.621" v="2554"/>
          <ac:inkMkLst>
            <pc:docMk/>
            <pc:sldMk cId="414703995" sldId="307"/>
            <ac:inkMk id="76" creationId="{61DB552A-E36E-4C3F-A7C4-CBFA1E8BFD54}"/>
          </ac:inkMkLst>
        </pc:inkChg>
        <pc:inkChg chg="add del mod">
          <ac:chgData name="Alonso Raúl Melgarejo Galván" userId="34f8e7f98b12fabf" providerId="LiveId" clId="{FD30FA29-A3C3-4DDE-A8CF-DA98DF169BBC}" dt="2020-06-04T02:26:04.617" v="2553"/>
          <ac:inkMkLst>
            <pc:docMk/>
            <pc:sldMk cId="414703995" sldId="307"/>
            <ac:inkMk id="77" creationId="{34875B64-37BA-448C-9044-C6DF2F96A5DF}"/>
          </ac:inkMkLst>
        </pc:inkChg>
        <pc:inkChg chg="add mod">
          <ac:chgData name="Alonso Raúl Melgarejo Galván" userId="34f8e7f98b12fabf" providerId="LiveId" clId="{FD30FA29-A3C3-4DDE-A8CF-DA98DF169BBC}" dt="2020-06-04T02:27:15.192" v="2599"/>
          <ac:inkMkLst>
            <pc:docMk/>
            <pc:sldMk cId="414703995" sldId="307"/>
            <ac:inkMk id="79" creationId="{9423BEA1-7F04-461B-BB1B-4AB92CEDE79F}"/>
          </ac:inkMkLst>
        </pc:inkChg>
        <pc:inkChg chg="add mod">
          <ac:chgData name="Alonso Raúl Melgarejo Galván" userId="34f8e7f98b12fabf" providerId="LiveId" clId="{FD30FA29-A3C3-4DDE-A8CF-DA98DF169BBC}" dt="2020-06-04T02:27:15.192" v="2599"/>
          <ac:inkMkLst>
            <pc:docMk/>
            <pc:sldMk cId="414703995" sldId="307"/>
            <ac:inkMk id="80" creationId="{D8A3D765-F91A-4C37-BE3E-8EC0331C907F}"/>
          </ac:inkMkLst>
        </pc:inkChg>
        <pc:inkChg chg="add mod">
          <ac:chgData name="Alonso Raúl Melgarejo Galván" userId="34f8e7f98b12fabf" providerId="LiveId" clId="{FD30FA29-A3C3-4DDE-A8CF-DA98DF169BBC}" dt="2020-06-04T02:27:15.192" v="2599"/>
          <ac:inkMkLst>
            <pc:docMk/>
            <pc:sldMk cId="414703995" sldId="307"/>
            <ac:inkMk id="81" creationId="{D3806794-F182-45C9-8BA9-E3128A8EB77C}"/>
          </ac:inkMkLst>
        </pc:inkChg>
        <pc:inkChg chg="add mod">
          <ac:chgData name="Alonso Raúl Melgarejo Galván" userId="34f8e7f98b12fabf" providerId="LiveId" clId="{FD30FA29-A3C3-4DDE-A8CF-DA98DF169BBC}" dt="2020-06-04T02:27:15.192" v="2599"/>
          <ac:inkMkLst>
            <pc:docMk/>
            <pc:sldMk cId="414703995" sldId="307"/>
            <ac:inkMk id="82" creationId="{398E369A-93EA-45E8-AFC7-5212FEC9F9E3}"/>
          </ac:inkMkLst>
        </pc:inkChg>
        <pc:inkChg chg="add mod">
          <ac:chgData name="Alonso Raúl Melgarejo Galván" userId="34f8e7f98b12fabf" providerId="LiveId" clId="{FD30FA29-A3C3-4DDE-A8CF-DA98DF169BBC}" dt="2020-06-04T02:27:15.192" v="2599"/>
          <ac:inkMkLst>
            <pc:docMk/>
            <pc:sldMk cId="414703995" sldId="307"/>
            <ac:inkMk id="83" creationId="{03096664-272C-4F2B-B28C-6B12847C7597}"/>
          </ac:inkMkLst>
        </pc:inkChg>
        <pc:inkChg chg="add mod">
          <ac:chgData name="Alonso Raúl Melgarejo Galván" userId="34f8e7f98b12fabf" providerId="LiveId" clId="{FD30FA29-A3C3-4DDE-A8CF-DA98DF169BBC}" dt="2020-06-04T02:27:15.192" v="2599"/>
          <ac:inkMkLst>
            <pc:docMk/>
            <pc:sldMk cId="414703995" sldId="307"/>
            <ac:inkMk id="84" creationId="{AEF4AB64-C692-43E2-BAB7-8AD17D2CB8DE}"/>
          </ac:inkMkLst>
        </pc:inkChg>
        <pc:inkChg chg="add del mod">
          <ac:chgData name="Alonso Raúl Melgarejo Galván" userId="34f8e7f98b12fabf" providerId="LiveId" clId="{FD30FA29-A3C3-4DDE-A8CF-DA98DF169BBC}" dt="2020-06-04T02:27:15.191" v="2598"/>
          <ac:inkMkLst>
            <pc:docMk/>
            <pc:sldMk cId="414703995" sldId="307"/>
            <ac:inkMk id="86" creationId="{4F2B334B-7B65-4926-8074-9A33D0E1EF0A}"/>
          </ac:inkMkLst>
        </pc:inkChg>
        <pc:inkChg chg="add del mod">
          <ac:chgData name="Alonso Raúl Melgarejo Galván" userId="34f8e7f98b12fabf" providerId="LiveId" clId="{FD30FA29-A3C3-4DDE-A8CF-DA98DF169BBC}" dt="2020-06-04T02:27:15.192" v="2599"/>
          <ac:inkMkLst>
            <pc:docMk/>
            <pc:sldMk cId="414703995" sldId="307"/>
            <ac:inkMk id="87" creationId="{2B6D9159-3197-40CE-87E1-8F350FBA391A}"/>
          </ac:inkMkLst>
        </pc:inkChg>
        <pc:inkChg chg="add del mod">
          <ac:chgData name="Alonso Raúl Melgarejo Galván" userId="34f8e7f98b12fabf" providerId="LiveId" clId="{FD30FA29-A3C3-4DDE-A8CF-DA98DF169BBC}" dt="2020-06-04T02:27:13.712" v="2594"/>
          <ac:inkMkLst>
            <pc:docMk/>
            <pc:sldMk cId="414703995" sldId="307"/>
            <ac:inkMk id="89" creationId="{BF7D8004-C9CA-4BF6-A499-41E36165D6F9}"/>
          </ac:inkMkLst>
        </pc:inkChg>
        <pc:inkChg chg="add del mod">
          <ac:chgData name="Alonso Raúl Melgarejo Galván" userId="34f8e7f98b12fabf" providerId="LiveId" clId="{FD30FA29-A3C3-4DDE-A8CF-DA98DF169BBC}" dt="2020-06-04T02:27:14.047" v="2596"/>
          <ac:inkMkLst>
            <pc:docMk/>
            <pc:sldMk cId="414703995" sldId="307"/>
            <ac:inkMk id="90" creationId="{B6759652-F97D-4038-AFC8-1A8BE1EA01DA}"/>
          </ac:inkMkLst>
        </pc:inkChg>
        <pc:inkChg chg="add del mod">
          <ac:chgData name="Alonso Raúl Melgarejo Galván" userId="34f8e7f98b12fabf" providerId="LiveId" clId="{FD30FA29-A3C3-4DDE-A8CF-DA98DF169BBC}" dt="2020-06-04T02:26:04.936" v="2555"/>
          <ac:inkMkLst>
            <pc:docMk/>
            <pc:sldMk cId="414703995" sldId="307"/>
            <ac:inkMk id="92" creationId="{17CCD1E2-99A6-4591-AF68-4DC0F9F9026C}"/>
          </ac:inkMkLst>
        </pc:inkChg>
        <pc:inkChg chg="add del mod">
          <ac:chgData name="Alonso Raúl Melgarejo Galván" userId="34f8e7f98b12fabf" providerId="LiveId" clId="{FD30FA29-A3C3-4DDE-A8CF-DA98DF169BBC}" dt="2020-06-04T02:27:14.131" v="2597"/>
          <ac:inkMkLst>
            <pc:docMk/>
            <pc:sldMk cId="414703995" sldId="307"/>
            <ac:inkMk id="93" creationId="{94421285-2663-409F-9746-BCC1F094BD0E}"/>
          </ac:inkMkLst>
        </pc:inkChg>
        <pc:inkChg chg="add del mod">
          <ac:chgData name="Alonso Raúl Melgarejo Galván" userId="34f8e7f98b12fabf" providerId="LiveId" clId="{FD30FA29-A3C3-4DDE-A8CF-DA98DF169BBC}" dt="2020-06-04T02:27:13.824" v="2595"/>
          <ac:inkMkLst>
            <pc:docMk/>
            <pc:sldMk cId="414703995" sldId="307"/>
            <ac:inkMk id="95" creationId="{43626E7D-4F62-452A-8780-DB9238E8427C}"/>
          </ac:inkMkLst>
        </pc:inkChg>
        <pc:inkChg chg="add del mod">
          <ac:chgData name="Alonso Raúl Melgarejo Galván" userId="34f8e7f98b12fabf" providerId="LiveId" clId="{FD30FA29-A3C3-4DDE-A8CF-DA98DF169BBC}" dt="2020-06-04T02:26:01.760" v="2551"/>
          <ac:inkMkLst>
            <pc:docMk/>
            <pc:sldMk cId="414703995" sldId="307"/>
            <ac:inkMk id="97" creationId="{2257A175-803E-4134-9652-950288822819}"/>
          </ac:inkMkLst>
        </pc:inkChg>
        <pc:inkChg chg="add del mod">
          <ac:chgData name="Alonso Raúl Melgarejo Galván" userId="34f8e7f98b12fabf" providerId="LiveId" clId="{FD30FA29-A3C3-4DDE-A8CF-DA98DF169BBC}" dt="2020-06-04T02:27:13.445" v="2592"/>
          <ac:inkMkLst>
            <pc:docMk/>
            <pc:sldMk cId="414703995" sldId="307"/>
            <ac:inkMk id="98" creationId="{0F40A81D-1390-40C3-AAB1-B608AB6A8261}"/>
          </ac:inkMkLst>
        </pc:inkChg>
        <pc:inkChg chg="add del mod">
          <ac:chgData name="Alonso Raúl Melgarejo Galván" userId="34f8e7f98b12fabf" providerId="LiveId" clId="{FD30FA29-A3C3-4DDE-A8CF-DA98DF169BBC}" dt="2020-06-04T02:25:57.880" v="2539"/>
          <ac:inkMkLst>
            <pc:docMk/>
            <pc:sldMk cId="414703995" sldId="307"/>
            <ac:inkMk id="99" creationId="{B9538927-6275-458F-8D63-AF17E0B3E7BD}"/>
          </ac:inkMkLst>
        </pc:inkChg>
        <pc:inkChg chg="add del mod">
          <ac:chgData name="Alonso Raúl Melgarejo Galván" userId="34f8e7f98b12fabf" providerId="LiveId" clId="{FD30FA29-A3C3-4DDE-A8CF-DA98DF169BBC}" dt="2020-06-04T02:25:57.881" v="2540"/>
          <ac:inkMkLst>
            <pc:docMk/>
            <pc:sldMk cId="414703995" sldId="307"/>
            <ac:inkMk id="100" creationId="{945128CD-28E8-4F0D-995D-E8E5683D9C2B}"/>
          </ac:inkMkLst>
        </pc:inkChg>
        <pc:inkChg chg="add del mod">
          <ac:chgData name="Alonso Raúl Melgarejo Galván" userId="34f8e7f98b12fabf" providerId="LiveId" clId="{FD30FA29-A3C3-4DDE-A8CF-DA98DF169BBC}" dt="2020-06-04T02:25:59.554" v="2544"/>
          <ac:inkMkLst>
            <pc:docMk/>
            <pc:sldMk cId="414703995" sldId="307"/>
            <ac:inkMk id="101" creationId="{7245ECD7-D21F-43B9-BA86-195B5C8D8556}"/>
          </ac:inkMkLst>
        </pc:inkChg>
        <pc:inkChg chg="add del mod">
          <ac:chgData name="Alonso Raúl Melgarejo Galván" userId="34f8e7f98b12fabf" providerId="LiveId" clId="{FD30FA29-A3C3-4DDE-A8CF-DA98DF169BBC}" dt="2020-06-04T02:25:58.984" v="2543"/>
          <ac:inkMkLst>
            <pc:docMk/>
            <pc:sldMk cId="414703995" sldId="307"/>
            <ac:inkMk id="102" creationId="{CDE0793C-40A5-464F-8649-B084CE7B6C29}"/>
          </ac:inkMkLst>
        </pc:inkChg>
        <pc:inkChg chg="add del mod">
          <ac:chgData name="Alonso Raúl Melgarejo Galván" userId="34f8e7f98b12fabf" providerId="LiveId" clId="{FD30FA29-A3C3-4DDE-A8CF-DA98DF169BBC}" dt="2020-06-04T02:25:58.981" v="2542"/>
          <ac:inkMkLst>
            <pc:docMk/>
            <pc:sldMk cId="414703995" sldId="307"/>
            <ac:inkMk id="103" creationId="{D5E07550-D988-4814-A2B1-1C1EDF4A71D6}"/>
          </ac:inkMkLst>
        </pc:inkChg>
        <pc:inkChg chg="add mod">
          <ac:chgData name="Alonso Raúl Melgarejo Galván" userId="34f8e7f98b12fabf" providerId="LiveId" clId="{FD30FA29-A3C3-4DDE-A8CF-DA98DF169BBC}" dt="2020-06-04T02:25:31.005" v="2522"/>
          <ac:inkMkLst>
            <pc:docMk/>
            <pc:sldMk cId="414703995" sldId="307"/>
            <ac:inkMk id="105" creationId="{2856E252-7EAA-4958-AF23-8B9847BBC505}"/>
          </ac:inkMkLst>
        </pc:inkChg>
        <pc:inkChg chg="add del mod">
          <ac:chgData name="Alonso Raúl Melgarejo Galván" userId="34f8e7f98b12fabf" providerId="LiveId" clId="{FD30FA29-A3C3-4DDE-A8CF-DA98DF169BBC}" dt="2020-06-04T02:25:56.128" v="2535"/>
          <ac:inkMkLst>
            <pc:docMk/>
            <pc:sldMk cId="414703995" sldId="307"/>
            <ac:inkMk id="107" creationId="{F6B2A186-7018-4CF6-A00D-1D6560614E0D}"/>
          </ac:inkMkLst>
        </pc:inkChg>
        <pc:inkChg chg="add del mod">
          <ac:chgData name="Alonso Raúl Melgarejo Galván" userId="34f8e7f98b12fabf" providerId="LiveId" clId="{FD30FA29-A3C3-4DDE-A8CF-DA98DF169BBC}" dt="2020-06-04T02:25:58.097" v="2541"/>
          <ac:inkMkLst>
            <pc:docMk/>
            <pc:sldMk cId="414703995" sldId="307"/>
            <ac:inkMk id="109" creationId="{8B74A4EF-36F2-4253-A294-C62FB4EFA9A8}"/>
          </ac:inkMkLst>
        </pc:inkChg>
        <pc:inkChg chg="add del mod">
          <ac:chgData name="Alonso Raúl Melgarejo Galván" userId="34f8e7f98b12fabf" providerId="LiveId" clId="{FD30FA29-A3C3-4DDE-A8CF-DA98DF169BBC}" dt="2020-06-04T02:25:56.121" v="2533"/>
          <ac:inkMkLst>
            <pc:docMk/>
            <pc:sldMk cId="414703995" sldId="307"/>
            <ac:inkMk id="110" creationId="{A2DFD894-73C0-4098-BD27-E08C45CF47C6}"/>
          </ac:inkMkLst>
        </pc:inkChg>
        <pc:inkChg chg="add mod">
          <ac:chgData name="Alonso Raúl Melgarejo Galván" userId="34f8e7f98b12fabf" providerId="LiveId" clId="{FD30FA29-A3C3-4DDE-A8CF-DA98DF169BBC}" dt="2020-06-04T02:27:15.192" v="2599"/>
          <ac:inkMkLst>
            <pc:docMk/>
            <pc:sldMk cId="414703995" sldId="307"/>
            <ac:inkMk id="111" creationId="{3B99346C-70B4-4358-9651-5A8DBE82C9D0}"/>
          </ac:inkMkLst>
        </pc:inkChg>
        <pc:inkChg chg="add del mod">
          <ac:chgData name="Alonso Raúl Melgarejo Galván" userId="34f8e7f98b12fabf" providerId="LiveId" clId="{FD30FA29-A3C3-4DDE-A8CF-DA98DF169BBC}" dt="2020-06-04T02:25:57.242" v="2538"/>
          <ac:inkMkLst>
            <pc:docMk/>
            <pc:sldMk cId="414703995" sldId="307"/>
            <ac:inkMk id="114" creationId="{5501EC48-F771-4202-AA94-AB9DAA018128}"/>
          </ac:inkMkLst>
        </pc:inkChg>
        <pc:inkChg chg="add del mod">
          <ac:chgData name="Alonso Raúl Melgarejo Galván" userId="34f8e7f98b12fabf" providerId="LiveId" clId="{FD30FA29-A3C3-4DDE-A8CF-DA98DF169BBC}" dt="2020-06-04T02:25:56.433" v="2536"/>
          <ac:inkMkLst>
            <pc:docMk/>
            <pc:sldMk cId="414703995" sldId="307"/>
            <ac:inkMk id="116" creationId="{322AA0EA-495C-48D0-88EF-53808ED345D4}"/>
          </ac:inkMkLst>
        </pc:inkChg>
        <pc:inkChg chg="add del mod">
          <ac:chgData name="Alonso Raúl Melgarejo Galván" userId="34f8e7f98b12fabf" providerId="LiveId" clId="{FD30FA29-A3C3-4DDE-A8CF-DA98DF169BBC}" dt="2020-06-04T02:25:56.434" v="2537"/>
          <ac:inkMkLst>
            <pc:docMk/>
            <pc:sldMk cId="414703995" sldId="307"/>
            <ac:inkMk id="118" creationId="{98AA0885-D3D6-4F87-9F6C-A16DAFCD5DF6}"/>
          </ac:inkMkLst>
        </pc:inkChg>
        <pc:inkChg chg="add del mod">
          <ac:chgData name="Alonso Raúl Melgarejo Galván" userId="34f8e7f98b12fabf" providerId="LiveId" clId="{FD30FA29-A3C3-4DDE-A8CF-DA98DF169BBC}" dt="2020-06-04T02:25:56.125" v="2534"/>
          <ac:inkMkLst>
            <pc:docMk/>
            <pc:sldMk cId="414703995" sldId="307"/>
            <ac:inkMk id="119" creationId="{83650113-4BEE-4912-BD30-335EFB51B69C}"/>
          </ac:inkMkLst>
        </pc:inkChg>
        <pc:inkChg chg="add del mod">
          <ac:chgData name="Alonso Raúl Melgarejo Galván" userId="34f8e7f98b12fabf" providerId="LiveId" clId="{FD30FA29-A3C3-4DDE-A8CF-DA98DF169BBC}" dt="2020-06-04T02:26:00.986" v="2545"/>
          <ac:inkMkLst>
            <pc:docMk/>
            <pc:sldMk cId="414703995" sldId="307"/>
            <ac:inkMk id="121" creationId="{DD686537-B85A-44AE-9D46-2A4A9851452F}"/>
          </ac:inkMkLst>
        </pc:inkChg>
        <pc:inkChg chg="add del mod">
          <ac:chgData name="Alonso Raúl Melgarejo Galván" userId="34f8e7f98b12fabf" providerId="LiveId" clId="{FD30FA29-A3C3-4DDE-A8CF-DA98DF169BBC}" dt="2020-06-04T02:27:13.183" v="2591"/>
          <ac:inkMkLst>
            <pc:docMk/>
            <pc:sldMk cId="414703995" sldId="307"/>
            <ac:inkMk id="122" creationId="{2C4B3B2E-B6EA-40A6-B69F-5EA90BD6DE1D}"/>
          </ac:inkMkLst>
        </pc:inkChg>
        <pc:inkChg chg="add">
          <ac:chgData name="Alonso Raúl Melgarejo Galván" userId="34f8e7f98b12fabf" providerId="LiveId" clId="{FD30FA29-A3C3-4DDE-A8CF-DA98DF169BBC}" dt="2020-06-04T02:26:10.959" v="2557" actId="9405"/>
          <ac:inkMkLst>
            <pc:docMk/>
            <pc:sldMk cId="414703995" sldId="307"/>
            <ac:inkMk id="124" creationId="{7AB4DC23-7B9A-4E4B-A4BB-4F9E78207A5D}"/>
          </ac:inkMkLst>
        </pc:inkChg>
        <pc:inkChg chg="add mod">
          <ac:chgData name="Alonso Raúl Melgarejo Galván" userId="34f8e7f98b12fabf" providerId="LiveId" clId="{FD30FA29-A3C3-4DDE-A8CF-DA98DF169BBC}" dt="2020-06-04T02:28:20.132" v="2660"/>
          <ac:inkMkLst>
            <pc:docMk/>
            <pc:sldMk cId="414703995" sldId="307"/>
            <ac:inkMk id="125" creationId="{47BDF330-B00A-4605-A951-AAF60D8E66BE}"/>
          </ac:inkMkLst>
        </pc:inkChg>
        <pc:inkChg chg="add mod">
          <ac:chgData name="Alonso Raúl Melgarejo Galván" userId="34f8e7f98b12fabf" providerId="LiveId" clId="{FD30FA29-A3C3-4DDE-A8CF-DA98DF169BBC}" dt="2020-06-04T02:28:20.132" v="2660"/>
          <ac:inkMkLst>
            <pc:docMk/>
            <pc:sldMk cId="414703995" sldId="307"/>
            <ac:inkMk id="126" creationId="{61677468-EE36-4DB0-86CB-4CE99E2236A5}"/>
          </ac:inkMkLst>
        </pc:inkChg>
        <pc:inkChg chg="add mod">
          <ac:chgData name="Alonso Raúl Melgarejo Galván" userId="34f8e7f98b12fabf" providerId="LiveId" clId="{FD30FA29-A3C3-4DDE-A8CF-DA98DF169BBC}" dt="2020-06-04T02:28:20.132" v="2660"/>
          <ac:inkMkLst>
            <pc:docMk/>
            <pc:sldMk cId="414703995" sldId="307"/>
            <ac:inkMk id="127" creationId="{605D8A54-03BF-4759-B36F-DBC9D56B5F13}"/>
          </ac:inkMkLst>
        </pc:inkChg>
        <pc:inkChg chg="add mod">
          <ac:chgData name="Alonso Raúl Melgarejo Galván" userId="34f8e7f98b12fabf" providerId="LiveId" clId="{FD30FA29-A3C3-4DDE-A8CF-DA98DF169BBC}" dt="2020-06-04T02:28:20.132" v="2660"/>
          <ac:inkMkLst>
            <pc:docMk/>
            <pc:sldMk cId="414703995" sldId="307"/>
            <ac:inkMk id="128" creationId="{BD46F4D1-BAB8-44CA-8458-EA694A83F833}"/>
          </ac:inkMkLst>
        </pc:inkChg>
        <pc:inkChg chg="add mod">
          <ac:chgData name="Alonso Raúl Melgarejo Galván" userId="34f8e7f98b12fabf" providerId="LiveId" clId="{FD30FA29-A3C3-4DDE-A8CF-DA98DF169BBC}" dt="2020-06-04T02:28:20.132" v="2660"/>
          <ac:inkMkLst>
            <pc:docMk/>
            <pc:sldMk cId="414703995" sldId="307"/>
            <ac:inkMk id="129" creationId="{AC284D0A-FB56-4349-9455-CF3511428BC3}"/>
          </ac:inkMkLst>
        </pc:inkChg>
        <pc:inkChg chg="add mod">
          <ac:chgData name="Alonso Raúl Melgarejo Galván" userId="34f8e7f98b12fabf" providerId="LiveId" clId="{FD30FA29-A3C3-4DDE-A8CF-DA98DF169BBC}" dt="2020-06-04T02:28:20.132" v="2660"/>
          <ac:inkMkLst>
            <pc:docMk/>
            <pc:sldMk cId="414703995" sldId="307"/>
            <ac:inkMk id="130" creationId="{4681408E-9253-4E21-A09A-A67E0C62687B}"/>
          </ac:inkMkLst>
        </pc:inkChg>
        <pc:inkChg chg="add mod">
          <ac:chgData name="Alonso Raúl Melgarejo Galván" userId="34f8e7f98b12fabf" providerId="LiveId" clId="{FD30FA29-A3C3-4DDE-A8CF-DA98DF169BBC}" dt="2020-06-04T02:28:20.132" v="2660"/>
          <ac:inkMkLst>
            <pc:docMk/>
            <pc:sldMk cId="414703995" sldId="307"/>
            <ac:inkMk id="132" creationId="{AF3B914D-AF85-4DC7-A0FD-1690CC6DE238}"/>
          </ac:inkMkLst>
        </pc:inkChg>
        <pc:inkChg chg="add mod">
          <ac:chgData name="Alonso Raúl Melgarejo Galván" userId="34f8e7f98b12fabf" providerId="LiveId" clId="{FD30FA29-A3C3-4DDE-A8CF-DA98DF169BBC}" dt="2020-06-04T02:28:20.132" v="2660"/>
          <ac:inkMkLst>
            <pc:docMk/>
            <pc:sldMk cId="414703995" sldId="307"/>
            <ac:inkMk id="134" creationId="{BDFFEC86-8957-4DD1-8168-F869C0AD15E3}"/>
          </ac:inkMkLst>
        </pc:inkChg>
        <pc:inkChg chg="add mod">
          <ac:chgData name="Alonso Raúl Melgarejo Galván" userId="34f8e7f98b12fabf" providerId="LiveId" clId="{FD30FA29-A3C3-4DDE-A8CF-DA98DF169BBC}" dt="2020-06-04T02:28:20.132" v="2660"/>
          <ac:inkMkLst>
            <pc:docMk/>
            <pc:sldMk cId="414703995" sldId="307"/>
            <ac:inkMk id="135" creationId="{564D39F0-3C79-45AA-94BB-CFF8CC9D3080}"/>
          </ac:inkMkLst>
        </pc:inkChg>
        <pc:inkChg chg="add mod">
          <ac:chgData name="Alonso Raúl Melgarejo Galván" userId="34f8e7f98b12fabf" providerId="LiveId" clId="{FD30FA29-A3C3-4DDE-A8CF-DA98DF169BBC}" dt="2020-06-04T02:28:20.132" v="2660"/>
          <ac:inkMkLst>
            <pc:docMk/>
            <pc:sldMk cId="414703995" sldId="307"/>
            <ac:inkMk id="136" creationId="{36C9248F-45BF-4577-ADA0-54F3CB1C1623}"/>
          </ac:inkMkLst>
        </pc:inkChg>
        <pc:inkChg chg="add mod">
          <ac:chgData name="Alonso Raúl Melgarejo Galván" userId="34f8e7f98b12fabf" providerId="LiveId" clId="{FD30FA29-A3C3-4DDE-A8CF-DA98DF169BBC}" dt="2020-06-04T02:28:20.132" v="2660"/>
          <ac:inkMkLst>
            <pc:docMk/>
            <pc:sldMk cId="414703995" sldId="307"/>
            <ac:inkMk id="138" creationId="{00D90BFF-EEF0-4431-8275-78920A3E2227}"/>
          </ac:inkMkLst>
        </pc:inkChg>
        <pc:inkChg chg="add mod">
          <ac:chgData name="Alonso Raúl Melgarejo Galván" userId="34f8e7f98b12fabf" providerId="LiveId" clId="{FD30FA29-A3C3-4DDE-A8CF-DA98DF169BBC}" dt="2020-06-04T02:28:20.132" v="2660"/>
          <ac:inkMkLst>
            <pc:docMk/>
            <pc:sldMk cId="414703995" sldId="307"/>
            <ac:inkMk id="139" creationId="{08271A34-33CC-40A9-BEBA-4580A51C96F8}"/>
          </ac:inkMkLst>
        </pc:inkChg>
        <pc:inkChg chg="add mod">
          <ac:chgData name="Alonso Raúl Melgarejo Galván" userId="34f8e7f98b12fabf" providerId="LiveId" clId="{FD30FA29-A3C3-4DDE-A8CF-DA98DF169BBC}" dt="2020-06-04T02:28:20.132" v="2660"/>
          <ac:inkMkLst>
            <pc:docMk/>
            <pc:sldMk cId="414703995" sldId="307"/>
            <ac:inkMk id="140" creationId="{C600DF9D-A62B-4C7A-91A4-6189A3724FF7}"/>
          </ac:inkMkLst>
        </pc:inkChg>
        <pc:inkChg chg="add mod">
          <ac:chgData name="Alonso Raúl Melgarejo Galván" userId="34f8e7f98b12fabf" providerId="LiveId" clId="{FD30FA29-A3C3-4DDE-A8CF-DA98DF169BBC}" dt="2020-06-04T02:28:20.132" v="2660"/>
          <ac:inkMkLst>
            <pc:docMk/>
            <pc:sldMk cId="414703995" sldId="307"/>
            <ac:inkMk id="141" creationId="{405E3E7D-D3B7-4205-B74B-7602290E0440}"/>
          </ac:inkMkLst>
        </pc:inkChg>
        <pc:inkChg chg="add mod">
          <ac:chgData name="Alonso Raúl Melgarejo Galván" userId="34f8e7f98b12fabf" providerId="LiveId" clId="{FD30FA29-A3C3-4DDE-A8CF-DA98DF169BBC}" dt="2020-06-04T02:28:20.132" v="2660"/>
          <ac:inkMkLst>
            <pc:docMk/>
            <pc:sldMk cId="414703995" sldId="307"/>
            <ac:inkMk id="142" creationId="{F596BD74-D3FB-4FBA-92DE-DC5E3F5B5733}"/>
          </ac:inkMkLst>
        </pc:inkChg>
        <pc:inkChg chg="add mod">
          <ac:chgData name="Alonso Raúl Melgarejo Galván" userId="34f8e7f98b12fabf" providerId="LiveId" clId="{FD30FA29-A3C3-4DDE-A8CF-DA98DF169BBC}" dt="2020-06-04T02:28:20.132" v="2660"/>
          <ac:inkMkLst>
            <pc:docMk/>
            <pc:sldMk cId="414703995" sldId="307"/>
            <ac:inkMk id="143" creationId="{463EE834-4D7A-44CC-803F-29D50F0327E9}"/>
          </ac:inkMkLst>
        </pc:inkChg>
        <pc:inkChg chg="add mod">
          <ac:chgData name="Alonso Raúl Melgarejo Galván" userId="34f8e7f98b12fabf" providerId="LiveId" clId="{FD30FA29-A3C3-4DDE-A8CF-DA98DF169BBC}" dt="2020-06-04T02:28:20.132" v="2660"/>
          <ac:inkMkLst>
            <pc:docMk/>
            <pc:sldMk cId="414703995" sldId="307"/>
            <ac:inkMk id="145" creationId="{771F02C1-CF1E-4999-8A70-280A9625089E}"/>
          </ac:inkMkLst>
        </pc:inkChg>
        <pc:inkChg chg="add mod">
          <ac:chgData name="Alonso Raúl Melgarejo Galván" userId="34f8e7f98b12fabf" providerId="LiveId" clId="{FD30FA29-A3C3-4DDE-A8CF-DA98DF169BBC}" dt="2020-06-04T02:28:20.132" v="2660"/>
          <ac:inkMkLst>
            <pc:docMk/>
            <pc:sldMk cId="414703995" sldId="307"/>
            <ac:inkMk id="146" creationId="{92AA1B44-76A5-49FB-9769-AFB9F5440C86}"/>
          </ac:inkMkLst>
        </pc:inkChg>
        <pc:inkChg chg="add mod">
          <ac:chgData name="Alonso Raúl Melgarejo Galván" userId="34f8e7f98b12fabf" providerId="LiveId" clId="{FD30FA29-A3C3-4DDE-A8CF-DA98DF169BBC}" dt="2020-06-04T02:28:20.132" v="2660"/>
          <ac:inkMkLst>
            <pc:docMk/>
            <pc:sldMk cId="414703995" sldId="307"/>
            <ac:inkMk id="148" creationId="{13E8D620-7FDD-4094-A345-19B61F757688}"/>
          </ac:inkMkLst>
        </pc:inkChg>
        <pc:inkChg chg="add mod">
          <ac:chgData name="Alonso Raúl Melgarejo Galván" userId="34f8e7f98b12fabf" providerId="LiveId" clId="{FD30FA29-A3C3-4DDE-A8CF-DA98DF169BBC}" dt="2020-06-04T02:28:20.132" v="2660"/>
          <ac:inkMkLst>
            <pc:docMk/>
            <pc:sldMk cId="414703995" sldId="307"/>
            <ac:inkMk id="149" creationId="{A01E885D-51B4-4B16-A334-7D3438BDDA2B}"/>
          </ac:inkMkLst>
        </pc:inkChg>
        <pc:inkChg chg="add mod">
          <ac:chgData name="Alonso Raúl Melgarejo Galván" userId="34f8e7f98b12fabf" providerId="LiveId" clId="{FD30FA29-A3C3-4DDE-A8CF-DA98DF169BBC}" dt="2020-06-04T02:28:20.132" v="2660"/>
          <ac:inkMkLst>
            <pc:docMk/>
            <pc:sldMk cId="414703995" sldId="307"/>
            <ac:inkMk id="150" creationId="{C3FCAE25-5213-43EE-BCBD-E8E7B9A18B37}"/>
          </ac:inkMkLst>
        </pc:inkChg>
        <pc:inkChg chg="add mod">
          <ac:chgData name="Alonso Raúl Melgarejo Galván" userId="34f8e7f98b12fabf" providerId="LiveId" clId="{FD30FA29-A3C3-4DDE-A8CF-DA98DF169BBC}" dt="2020-06-04T02:28:20.132" v="2660"/>
          <ac:inkMkLst>
            <pc:docMk/>
            <pc:sldMk cId="414703995" sldId="307"/>
            <ac:inkMk id="151" creationId="{0CCC01D0-D7A3-4647-87DA-B80C5297C047}"/>
          </ac:inkMkLst>
        </pc:inkChg>
        <pc:inkChg chg="add mod">
          <ac:chgData name="Alonso Raúl Melgarejo Galván" userId="34f8e7f98b12fabf" providerId="LiveId" clId="{FD30FA29-A3C3-4DDE-A8CF-DA98DF169BBC}" dt="2020-06-04T02:28:20.132" v="2660"/>
          <ac:inkMkLst>
            <pc:docMk/>
            <pc:sldMk cId="414703995" sldId="307"/>
            <ac:inkMk id="152" creationId="{08341E41-883D-4E31-B540-8D70F24FE2D5}"/>
          </ac:inkMkLst>
        </pc:inkChg>
        <pc:inkChg chg="add mod">
          <ac:chgData name="Alonso Raúl Melgarejo Galván" userId="34f8e7f98b12fabf" providerId="LiveId" clId="{FD30FA29-A3C3-4DDE-A8CF-DA98DF169BBC}" dt="2020-06-04T02:28:20.132" v="2660"/>
          <ac:inkMkLst>
            <pc:docMk/>
            <pc:sldMk cId="414703995" sldId="307"/>
            <ac:inkMk id="153" creationId="{2DF79507-DADC-4AF0-AB86-9D5A4E087CFD}"/>
          </ac:inkMkLst>
        </pc:inkChg>
        <pc:inkChg chg="add mod">
          <ac:chgData name="Alonso Raúl Melgarejo Galván" userId="34f8e7f98b12fabf" providerId="LiveId" clId="{FD30FA29-A3C3-4DDE-A8CF-DA98DF169BBC}" dt="2020-06-04T02:28:20.132" v="2660"/>
          <ac:inkMkLst>
            <pc:docMk/>
            <pc:sldMk cId="414703995" sldId="307"/>
            <ac:inkMk id="155" creationId="{864BF0E8-0399-4642-8753-FB470CCE27C3}"/>
          </ac:inkMkLst>
        </pc:inkChg>
        <pc:inkChg chg="add mod">
          <ac:chgData name="Alonso Raúl Melgarejo Galván" userId="34f8e7f98b12fabf" providerId="LiveId" clId="{FD30FA29-A3C3-4DDE-A8CF-DA98DF169BBC}" dt="2020-06-04T02:28:20.132" v="2660"/>
          <ac:inkMkLst>
            <pc:docMk/>
            <pc:sldMk cId="414703995" sldId="307"/>
            <ac:inkMk id="156" creationId="{61F6CA52-EEEB-4563-8227-A03A08FA28CB}"/>
          </ac:inkMkLst>
        </pc:inkChg>
        <pc:inkChg chg="add mod">
          <ac:chgData name="Alonso Raúl Melgarejo Galván" userId="34f8e7f98b12fabf" providerId="LiveId" clId="{FD30FA29-A3C3-4DDE-A8CF-DA98DF169BBC}" dt="2020-06-04T02:28:20.132" v="2660"/>
          <ac:inkMkLst>
            <pc:docMk/>
            <pc:sldMk cId="414703995" sldId="307"/>
            <ac:inkMk id="158" creationId="{62A298D3-A135-4670-B64A-50888B6274ED}"/>
          </ac:inkMkLst>
        </pc:inkChg>
        <pc:inkChg chg="add mod">
          <ac:chgData name="Alonso Raúl Melgarejo Galván" userId="34f8e7f98b12fabf" providerId="LiveId" clId="{FD30FA29-A3C3-4DDE-A8CF-DA98DF169BBC}" dt="2020-06-04T02:28:20.132" v="2660"/>
          <ac:inkMkLst>
            <pc:docMk/>
            <pc:sldMk cId="414703995" sldId="307"/>
            <ac:inkMk id="159" creationId="{F3940471-803B-47BD-940D-AF252E62B60B}"/>
          </ac:inkMkLst>
        </pc:inkChg>
        <pc:inkChg chg="add mod">
          <ac:chgData name="Alonso Raúl Melgarejo Galván" userId="34f8e7f98b12fabf" providerId="LiveId" clId="{FD30FA29-A3C3-4DDE-A8CF-DA98DF169BBC}" dt="2020-06-04T02:28:20.132" v="2660"/>
          <ac:inkMkLst>
            <pc:docMk/>
            <pc:sldMk cId="414703995" sldId="307"/>
            <ac:inkMk id="160" creationId="{A09F6D62-AB03-484C-B872-7CC3BCB5F70C}"/>
          </ac:inkMkLst>
        </pc:inkChg>
        <pc:inkChg chg="add mod">
          <ac:chgData name="Alonso Raúl Melgarejo Galván" userId="34f8e7f98b12fabf" providerId="LiveId" clId="{FD30FA29-A3C3-4DDE-A8CF-DA98DF169BBC}" dt="2020-06-04T02:28:20.132" v="2660"/>
          <ac:inkMkLst>
            <pc:docMk/>
            <pc:sldMk cId="414703995" sldId="307"/>
            <ac:inkMk id="162" creationId="{2B2B03FD-EFDE-4657-89FE-627A3A9DA29D}"/>
          </ac:inkMkLst>
        </pc:inkChg>
        <pc:inkChg chg="add mod">
          <ac:chgData name="Alonso Raúl Melgarejo Galván" userId="34f8e7f98b12fabf" providerId="LiveId" clId="{FD30FA29-A3C3-4DDE-A8CF-DA98DF169BBC}" dt="2020-06-04T02:28:20.132" v="2660"/>
          <ac:inkMkLst>
            <pc:docMk/>
            <pc:sldMk cId="414703995" sldId="307"/>
            <ac:inkMk id="163" creationId="{8CF908EB-D944-4F1A-8C99-57CECC7F7F6F}"/>
          </ac:inkMkLst>
        </pc:inkChg>
        <pc:inkChg chg="add mod">
          <ac:chgData name="Alonso Raúl Melgarejo Galván" userId="34f8e7f98b12fabf" providerId="LiveId" clId="{FD30FA29-A3C3-4DDE-A8CF-DA98DF169BBC}" dt="2020-06-04T02:28:20.132" v="2660"/>
          <ac:inkMkLst>
            <pc:docMk/>
            <pc:sldMk cId="414703995" sldId="307"/>
            <ac:inkMk id="164" creationId="{5E0E1AD3-33FB-48A2-AB04-63A2AF136012}"/>
          </ac:inkMkLst>
        </pc:inkChg>
        <pc:inkChg chg="add mod">
          <ac:chgData name="Alonso Raúl Melgarejo Galván" userId="34f8e7f98b12fabf" providerId="LiveId" clId="{FD30FA29-A3C3-4DDE-A8CF-DA98DF169BBC}" dt="2020-06-04T02:28:20.132" v="2660"/>
          <ac:inkMkLst>
            <pc:docMk/>
            <pc:sldMk cId="414703995" sldId="307"/>
            <ac:inkMk id="165" creationId="{0B1EA707-D5A3-495A-9EDB-B507EA0A7394}"/>
          </ac:inkMkLst>
        </pc:inkChg>
        <pc:inkChg chg="add mod">
          <ac:chgData name="Alonso Raúl Melgarejo Galván" userId="34f8e7f98b12fabf" providerId="LiveId" clId="{FD30FA29-A3C3-4DDE-A8CF-DA98DF169BBC}" dt="2020-06-04T02:28:20.132" v="2660"/>
          <ac:inkMkLst>
            <pc:docMk/>
            <pc:sldMk cId="414703995" sldId="307"/>
            <ac:inkMk id="166" creationId="{CCAEE49F-E7AC-4269-A75A-67A78693F487}"/>
          </ac:inkMkLst>
        </pc:inkChg>
        <pc:inkChg chg="add mod">
          <ac:chgData name="Alonso Raúl Melgarejo Galván" userId="34f8e7f98b12fabf" providerId="LiveId" clId="{FD30FA29-A3C3-4DDE-A8CF-DA98DF169BBC}" dt="2020-06-04T02:28:20.132" v="2660"/>
          <ac:inkMkLst>
            <pc:docMk/>
            <pc:sldMk cId="414703995" sldId="307"/>
            <ac:inkMk id="168" creationId="{1B52AAE2-2C9B-4799-9C4D-110B6A7B30F6}"/>
          </ac:inkMkLst>
        </pc:inkChg>
        <pc:inkChg chg="add mod">
          <ac:chgData name="Alonso Raúl Melgarejo Galván" userId="34f8e7f98b12fabf" providerId="LiveId" clId="{FD30FA29-A3C3-4DDE-A8CF-DA98DF169BBC}" dt="2020-06-04T02:28:20.132" v="2660"/>
          <ac:inkMkLst>
            <pc:docMk/>
            <pc:sldMk cId="414703995" sldId="307"/>
            <ac:inkMk id="169" creationId="{A8E3A891-A820-4789-B042-BA18793523CE}"/>
          </ac:inkMkLst>
        </pc:inkChg>
        <pc:inkChg chg="add mod">
          <ac:chgData name="Alonso Raúl Melgarejo Galván" userId="34f8e7f98b12fabf" providerId="LiveId" clId="{FD30FA29-A3C3-4DDE-A8CF-DA98DF169BBC}" dt="2020-06-04T02:28:20.132" v="2660"/>
          <ac:inkMkLst>
            <pc:docMk/>
            <pc:sldMk cId="414703995" sldId="307"/>
            <ac:inkMk id="170" creationId="{F7369A3F-B101-4433-952D-224B0677BB6F}"/>
          </ac:inkMkLst>
        </pc:inkChg>
        <pc:inkChg chg="add mod">
          <ac:chgData name="Alonso Raúl Melgarejo Galván" userId="34f8e7f98b12fabf" providerId="LiveId" clId="{FD30FA29-A3C3-4DDE-A8CF-DA98DF169BBC}" dt="2020-06-04T02:28:20.132" v="2660"/>
          <ac:inkMkLst>
            <pc:docMk/>
            <pc:sldMk cId="414703995" sldId="307"/>
            <ac:inkMk id="171" creationId="{80B07663-8C22-42B9-B7E7-BC4CD8D546F2}"/>
          </ac:inkMkLst>
        </pc:inkChg>
        <pc:inkChg chg="add mod">
          <ac:chgData name="Alonso Raúl Melgarejo Galván" userId="34f8e7f98b12fabf" providerId="LiveId" clId="{FD30FA29-A3C3-4DDE-A8CF-DA98DF169BBC}" dt="2020-06-04T02:28:20.132" v="2660"/>
          <ac:inkMkLst>
            <pc:docMk/>
            <pc:sldMk cId="414703995" sldId="307"/>
            <ac:inkMk id="172" creationId="{3F76CFAA-A6C6-4AD9-AE3D-6ACB6D2393E1}"/>
          </ac:inkMkLst>
        </pc:inkChg>
        <pc:inkChg chg="add mod">
          <ac:chgData name="Alonso Raúl Melgarejo Galván" userId="34f8e7f98b12fabf" providerId="LiveId" clId="{FD30FA29-A3C3-4DDE-A8CF-DA98DF169BBC}" dt="2020-06-04T02:28:20.132" v="2660"/>
          <ac:inkMkLst>
            <pc:docMk/>
            <pc:sldMk cId="414703995" sldId="307"/>
            <ac:inkMk id="173" creationId="{8EA01376-143D-4B27-BA87-F5105E10D66E}"/>
          </ac:inkMkLst>
        </pc:inkChg>
        <pc:inkChg chg="add mod">
          <ac:chgData name="Alonso Raúl Melgarejo Galván" userId="34f8e7f98b12fabf" providerId="LiveId" clId="{FD30FA29-A3C3-4DDE-A8CF-DA98DF169BBC}" dt="2020-06-04T02:28:20.132" v="2660"/>
          <ac:inkMkLst>
            <pc:docMk/>
            <pc:sldMk cId="414703995" sldId="307"/>
            <ac:inkMk id="176" creationId="{88BC8800-ED3F-437D-833E-63C3F87573A8}"/>
          </ac:inkMkLst>
        </pc:inkChg>
        <pc:inkChg chg="add mod">
          <ac:chgData name="Alonso Raúl Melgarejo Galván" userId="34f8e7f98b12fabf" providerId="LiveId" clId="{FD30FA29-A3C3-4DDE-A8CF-DA98DF169BBC}" dt="2020-06-04T02:28:20.132" v="2660"/>
          <ac:inkMkLst>
            <pc:docMk/>
            <pc:sldMk cId="414703995" sldId="307"/>
            <ac:inkMk id="177" creationId="{6BADDF10-9E54-4EAB-A1F4-3B57AC1CE88F}"/>
          </ac:inkMkLst>
        </pc:inkChg>
        <pc:inkChg chg="add mod">
          <ac:chgData name="Alonso Raúl Melgarejo Galván" userId="34f8e7f98b12fabf" providerId="LiveId" clId="{FD30FA29-A3C3-4DDE-A8CF-DA98DF169BBC}" dt="2020-06-04T02:28:20.132" v="2660"/>
          <ac:inkMkLst>
            <pc:docMk/>
            <pc:sldMk cId="414703995" sldId="307"/>
            <ac:inkMk id="178" creationId="{17CE0C37-A6EC-4B13-AE66-66D6D17F14B9}"/>
          </ac:inkMkLst>
        </pc:inkChg>
        <pc:inkChg chg="add mod">
          <ac:chgData name="Alonso Raúl Melgarejo Galván" userId="34f8e7f98b12fabf" providerId="LiveId" clId="{FD30FA29-A3C3-4DDE-A8CF-DA98DF169BBC}" dt="2020-06-04T02:28:20.132" v="2660"/>
          <ac:inkMkLst>
            <pc:docMk/>
            <pc:sldMk cId="414703995" sldId="307"/>
            <ac:inkMk id="179" creationId="{6039141D-7BB2-4E39-9F74-48B3569AC5B6}"/>
          </ac:inkMkLst>
        </pc:inkChg>
        <pc:inkChg chg="add mod">
          <ac:chgData name="Alonso Raúl Melgarejo Galván" userId="34f8e7f98b12fabf" providerId="LiveId" clId="{FD30FA29-A3C3-4DDE-A8CF-DA98DF169BBC}" dt="2020-06-04T02:28:20.132" v="2660"/>
          <ac:inkMkLst>
            <pc:docMk/>
            <pc:sldMk cId="414703995" sldId="307"/>
            <ac:inkMk id="180" creationId="{57390A91-0DDB-44F5-B5CF-140CE0E4F6D5}"/>
          </ac:inkMkLst>
        </pc:inkChg>
        <pc:inkChg chg="add mod">
          <ac:chgData name="Alonso Raúl Melgarejo Galván" userId="34f8e7f98b12fabf" providerId="LiveId" clId="{FD30FA29-A3C3-4DDE-A8CF-DA98DF169BBC}" dt="2020-06-04T02:28:20.132" v="2660"/>
          <ac:inkMkLst>
            <pc:docMk/>
            <pc:sldMk cId="414703995" sldId="307"/>
            <ac:inkMk id="181" creationId="{6B2FC1B6-D038-4130-8974-5BD370D4F09C}"/>
          </ac:inkMkLst>
        </pc:inkChg>
        <pc:inkChg chg="add mod">
          <ac:chgData name="Alonso Raúl Melgarejo Galván" userId="34f8e7f98b12fabf" providerId="LiveId" clId="{FD30FA29-A3C3-4DDE-A8CF-DA98DF169BBC}" dt="2020-06-04T02:28:20.132" v="2660"/>
          <ac:inkMkLst>
            <pc:docMk/>
            <pc:sldMk cId="414703995" sldId="307"/>
            <ac:inkMk id="182" creationId="{F187A111-3B68-445D-A448-D24166E8A0D5}"/>
          </ac:inkMkLst>
        </pc:inkChg>
        <pc:inkChg chg="add mod">
          <ac:chgData name="Alonso Raúl Melgarejo Galván" userId="34f8e7f98b12fabf" providerId="LiveId" clId="{FD30FA29-A3C3-4DDE-A8CF-DA98DF169BBC}" dt="2020-06-04T02:28:20.132" v="2660"/>
          <ac:inkMkLst>
            <pc:docMk/>
            <pc:sldMk cId="414703995" sldId="307"/>
            <ac:inkMk id="183" creationId="{D4F954A2-1563-4F98-AB95-36241F87AD40}"/>
          </ac:inkMkLst>
        </pc:inkChg>
        <pc:inkChg chg="add mod">
          <ac:chgData name="Alonso Raúl Melgarejo Galván" userId="34f8e7f98b12fabf" providerId="LiveId" clId="{FD30FA29-A3C3-4DDE-A8CF-DA98DF169BBC}" dt="2020-06-04T02:28:20.132" v="2660"/>
          <ac:inkMkLst>
            <pc:docMk/>
            <pc:sldMk cId="414703995" sldId="307"/>
            <ac:inkMk id="184" creationId="{14694C35-654A-44F4-ADDF-CE4BAA603132}"/>
          </ac:inkMkLst>
        </pc:inkChg>
        <pc:inkChg chg="add mod">
          <ac:chgData name="Alonso Raúl Melgarejo Galván" userId="34f8e7f98b12fabf" providerId="LiveId" clId="{FD30FA29-A3C3-4DDE-A8CF-DA98DF169BBC}" dt="2020-06-04T02:28:20.132" v="2660"/>
          <ac:inkMkLst>
            <pc:docMk/>
            <pc:sldMk cId="414703995" sldId="307"/>
            <ac:inkMk id="185" creationId="{97A8A1F5-4A5C-4BE0-9F30-32C806768917}"/>
          </ac:inkMkLst>
        </pc:inkChg>
        <pc:inkChg chg="add mod">
          <ac:chgData name="Alonso Raúl Melgarejo Galván" userId="34f8e7f98b12fabf" providerId="LiveId" clId="{FD30FA29-A3C3-4DDE-A8CF-DA98DF169BBC}" dt="2020-06-04T02:28:20.132" v="2660"/>
          <ac:inkMkLst>
            <pc:docMk/>
            <pc:sldMk cId="414703995" sldId="307"/>
            <ac:inkMk id="186" creationId="{446E4974-C50C-41FE-B711-C1E53B7870E8}"/>
          </ac:inkMkLst>
        </pc:inkChg>
        <pc:inkChg chg="add mod">
          <ac:chgData name="Alonso Raúl Melgarejo Galván" userId="34f8e7f98b12fabf" providerId="LiveId" clId="{FD30FA29-A3C3-4DDE-A8CF-DA98DF169BBC}" dt="2020-06-04T02:28:20.132" v="2660"/>
          <ac:inkMkLst>
            <pc:docMk/>
            <pc:sldMk cId="414703995" sldId="307"/>
            <ac:inkMk id="187" creationId="{8083B826-E5D6-477D-B76F-C8EB7A9F2C20}"/>
          </ac:inkMkLst>
        </pc:inkChg>
        <pc:inkChg chg="add mod">
          <ac:chgData name="Alonso Raúl Melgarejo Galván" userId="34f8e7f98b12fabf" providerId="LiveId" clId="{FD30FA29-A3C3-4DDE-A8CF-DA98DF169BBC}" dt="2020-06-04T02:28:20.132" v="2660"/>
          <ac:inkMkLst>
            <pc:docMk/>
            <pc:sldMk cId="414703995" sldId="307"/>
            <ac:inkMk id="191" creationId="{9A0049A9-E4D8-496A-9BB6-8F4096AB78D5}"/>
          </ac:inkMkLst>
        </pc:inkChg>
        <pc:inkChg chg="add mod">
          <ac:chgData name="Alonso Raúl Melgarejo Galván" userId="34f8e7f98b12fabf" providerId="LiveId" clId="{FD30FA29-A3C3-4DDE-A8CF-DA98DF169BBC}" dt="2020-06-04T02:28:20.132" v="2660"/>
          <ac:inkMkLst>
            <pc:docMk/>
            <pc:sldMk cId="414703995" sldId="307"/>
            <ac:inkMk id="193" creationId="{56BB0C2F-8545-436D-B8D1-95875BD4B8BD}"/>
          </ac:inkMkLst>
        </pc:inkChg>
        <pc:inkChg chg="add mod">
          <ac:chgData name="Alonso Raúl Melgarejo Galván" userId="34f8e7f98b12fabf" providerId="LiveId" clId="{FD30FA29-A3C3-4DDE-A8CF-DA98DF169BBC}" dt="2020-06-04T02:28:20.132" v="2660"/>
          <ac:inkMkLst>
            <pc:docMk/>
            <pc:sldMk cId="414703995" sldId="307"/>
            <ac:inkMk id="194" creationId="{58675BC4-C914-4F73-AE12-F85205F0C955}"/>
          </ac:inkMkLst>
        </pc:inkChg>
        <pc:inkChg chg="add mod">
          <ac:chgData name="Alonso Raúl Melgarejo Galván" userId="34f8e7f98b12fabf" providerId="LiveId" clId="{FD30FA29-A3C3-4DDE-A8CF-DA98DF169BBC}" dt="2020-06-04T02:28:20.132" v="2660"/>
          <ac:inkMkLst>
            <pc:docMk/>
            <pc:sldMk cId="414703995" sldId="307"/>
            <ac:inkMk id="195" creationId="{B6B5858D-69C6-4CE9-8408-C41A6C914CB0}"/>
          </ac:inkMkLst>
        </pc:inkChg>
        <pc:inkChg chg="add mod">
          <ac:chgData name="Alonso Raúl Melgarejo Galván" userId="34f8e7f98b12fabf" providerId="LiveId" clId="{FD30FA29-A3C3-4DDE-A8CF-DA98DF169BBC}" dt="2020-06-04T02:28:20.132" v="2660"/>
          <ac:inkMkLst>
            <pc:docMk/>
            <pc:sldMk cId="414703995" sldId="307"/>
            <ac:inkMk id="196" creationId="{2BD0B0E4-CA13-4667-AF0B-39303C1B1353}"/>
          </ac:inkMkLst>
        </pc:inkChg>
        <pc:inkChg chg="add mod">
          <ac:chgData name="Alonso Raúl Melgarejo Galván" userId="34f8e7f98b12fabf" providerId="LiveId" clId="{FD30FA29-A3C3-4DDE-A8CF-DA98DF169BBC}" dt="2020-06-04T02:28:20.132" v="2660"/>
          <ac:inkMkLst>
            <pc:docMk/>
            <pc:sldMk cId="414703995" sldId="307"/>
            <ac:inkMk id="197" creationId="{F17737BA-2B42-484E-8167-44B98501BA3A}"/>
          </ac:inkMkLst>
        </pc:inkChg>
        <pc:inkChg chg="add mod">
          <ac:chgData name="Alonso Raúl Melgarejo Galván" userId="34f8e7f98b12fabf" providerId="LiveId" clId="{FD30FA29-A3C3-4DDE-A8CF-DA98DF169BBC}" dt="2020-06-04T02:28:20.132" v="2660"/>
          <ac:inkMkLst>
            <pc:docMk/>
            <pc:sldMk cId="414703995" sldId="307"/>
            <ac:inkMk id="198" creationId="{7213D7B1-C839-436C-9946-B661A07DAC06}"/>
          </ac:inkMkLst>
        </pc:inkChg>
        <pc:inkChg chg="add mod">
          <ac:chgData name="Alonso Raúl Melgarejo Galván" userId="34f8e7f98b12fabf" providerId="LiveId" clId="{FD30FA29-A3C3-4DDE-A8CF-DA98DF169BBC}" dt="2020-06-04T02:28:20.132" v="2660"/>
          <ac:inkMkLst>
            <pc:docMk/>
            <pc:sldMk cId="414703995" sldId="307"/>
            <ac:inkMk id="199" creationId="{4BC564C2-122A-4798-9502-FC495BA96522}"/>
          </ac:inkMkLst>
        </pc:inkChg>
        <pc:inkChg chg="add mod">
          <ac:chgData name="Alonso Raúl Melgarejo Galván" userId="34f8e7f98b12fabf" providerId="LiveId" clId="{FD30FA29-A3C3-4DDE-A8CF-DA98DF169BBC}" dt="2020-06-04T02:28:20.132" v="2660"/>
          <ac:inkMkLst>
            <pc:docMk/>
            <pc:sldMk cId="414703995" sldId="307"/>
            <ac:inkMk id="200" creationId="{389AB953-9079-4334-A8FF-5FD492479AE9}"/>
          </ac:inkMkLst>
        </pc:inkChg>
        <pc:inkChg chg="add mod">
          <ac:chgData name="Alonso Raúl Melgarejo Galván" userId="34f8e7f98b12fabf" providerId="LiveId" clId="{FD30FA29-A3C3-4DDE-A8CF-DA98DF169BBC}" dt="2020-06-04T02:28:20.132" v="2660"/>
          <ac:inkMkLst>
            <pc:docMk/>
            <pc:sldMk cId="414703995" sldId="307"/>
            <ac:inkMk id="201" creationId="{62E559B6-5597-48C6-91C9-F27AE1578A52}"/>
          </ac:inkMkLst>
        </pc:inkChg>
        <pc:inkChg chg="add mod">
          <ac:chgData name="Alonso Raúl Melgarejo Galván" userId="34f8e7f98b12fabf" providerId="LiveId" clId="{FD30FA29-A3C3-4DDE-A8CF-DA98DF169BBC}" dt="2020-06-04T02:28:20.132" v="2660"/>
          <ac:inkMkLst>
            <pc:docMk/>
            <pc:sldMk cId="414703995" sldId="307"/>
            <ac:inkMk id="202" creationId="{9027088E-0229-4C23-8D94-9EBE9D80F1B3}"/>
          </ac:inkMkLst>
        </pc:inkChg>
        <pc:inkChg chg="add mod">
          <ac:chgData name="Alonso Raúl Melgarejo Galván" userId="34f8e7f98b12fabf" providerId="LiveId" clId="{FD30FA29-A3C3-4DDE-A8CF-DA98DF169BBC}" dt="2020-06-04T02:28:20.132" v="2660"/>
          <ac:inkMkLst>
            <pc:docMk/>
            <pc:sldMk cId="414703995" sldId="307"/>
            <ac:inkMk id="204" creationId="{BCA5C214-39C4-4DDA-98B3-2B3A0D8E179A}"/>
          </ac:inkMkLst>
        </pc:inkChg>
        <pc:inkChg chg="add mod">
          <ac:chgData name="Alonso Raúl Melgarejo Galván" userId="34f8e7f98b12fabf" providerId="LiveId" clId="{FD30FA29-A3C3-4DDE-A8CF-DA98DF169BBC}" dt="2020-06-04T02:28:20.132" v="2660"/>
          <ac:inkMkLst>
            <pc:docMk/>
            <pc:sldMk cId="414703995" sldId="307"/>
            <ac:inkMk id="205" creationId="{7F706654-DD77-4B2C-801C-F1B6D1018265}"/>
          </ac:inkMkLst>
        </pc:inkChg>
        <pc:inkChg chg="add mod">
          <ac:chgData name="Alonso Raúl Melgarejo Galván" userId="34f8e7f98b12fabf" providerId="LiveId" clId="{FD30FA29-A3C3-4DDE-A8CF-DA98DF169BBC}" dt="2020-06-04T02:28:20.132" v="2660"/>
          <ac:inkMkLst>
            <pc:docMk/>
            <pc:sldMk cId="414703995" sldId="307"/>
            <ac:inkMk id="206" creationId="{665BFE39-E571-40DA-875F-1EF862A874FE}"/>
          </ac:inkMkLst>
        </pc:inkChg>
        <pc:inkChg chg="add mod">
          <ac:chgData name="Alonso Raúl Melgarejo Galván" userId="34f8e7f98b12fabf" providerId="LiveId" clId="{FD30FA29-A3C3-4DDE-A8CF-DA98DF169BBC}" dt="2020-06-04T02:28:20.132" v="2660"/>
          <ac:inkMkLst>
            <pc:docMk/>
            <pc:sldMk cId="414703995" sldId="307"/>
            <ac:inkMk id="207" creationId="{F5760B6A-EB05-498B-B300-6B83C914C575}"/>
          </ac:inkMkLst>
        </pc:inkChg>
        <pc:inkChg chg="add mod">
          <ac:chgData name="Alonso Raúl Melgarejo Galván" userId="34f8e7f98b12fabf" providerId="LiveId" clId="{FD30FA29-A3C3-4DDE-A8CF-DA98DF169BBC}" dt="2020-06-04T02:28:20.132" v="2660"/>
          <ac:inkMkLst>
            <pc:docMk/>
            <pc:sldMk cId="414703995" sldId="307"/>
            <ac:inkMk id="208" creationId="{53C36AA0-6ED2-4CA6-ABFC-DDF646926A23}"/>
          </ac:inkMkLst>
        </pc:inkChg>
        <pc:inkChg chg="add mod">
          <ac:chgData name="Alonso Raúl Melgarejo Galván" userId="34f8e7f98b12fabf" providerId="LiveId" clId="{FD30FA29-A3C3-4DDE-A8CF-DA98DF169BBC}" dt="2020-06-04T02:28:20.132" v="2660"/>
          <ac:inkMkLst>
            <pc:docMk/>
            <pc:sldMk cId="414703995" sldId="307"/>
            <ac:inkMk id="209" creationId="{96D0F905-823C-4455-B523-BD6448BF7505}"/>
          </ac:inkMkLst>
        </pc:inkChg>
        <pc:inkChg chg="add mod">
          <ac:chgData name="Alonso Raúl Melgarejo Galván" userId="34f8e7f98b12fabf" providerId="LiveId" clId="{FD30FA29-A3C3-4DDE-A8CF-DA98DF169BBC}" dt="2020-06-04T02:28:20.132" v="2660"/>
          <ac:inkMkLst>
            <pc:docMk/>
            <pc:sldMk cId="414703995" sldId="307"/>
            <ac:inkMk id="210" creationId="{BFD0D346-C1A5-4268-9865-721521C52DE9}"/>
          </ac:inkMkLst>
        </pc:inkChg>
        <pc:inkChg chg="add mod">
          <ac:chgData name="Alonso Raúl Melgarejo Galván" userId="34f8e7f98b12fabf" providerId="LiveId" clId="{FD30FA29-A3C3-4DDE-A8CF-DA98DF169BBC}" dt="2020-06-04T02:28:20.132" v="2660"/>
          <ac:inkMkLst>
            <pc:docMk/>
            <pc:sldMk cId="414703995" sldId="307"/>
            <ac:inkMk id="211" creationId="{8B902B44-51CD-4C4A-BCF9-F9F0563F86DE}"/>
          </ac:inkMkLst>
        </pc:inkChg>
        <pc:inkChg chg="add mod">
          <ac:chgData name="Alonso Raúl Melgarejo Galván" userId="34f8e7f98b12fabf" providerId="LiveId" clId="{FD30FA29-A3C3-4DDE-A8CF-DA98DF169BBC}" dt="2020-06-04T02:28:15.559" v="2655"/>
          <ac:inkMkLst>
            <pc:docMk/>
            <pc:sldMk cId="414703995" sldId="307"/>
            <ac:inkMk id="213" creationId="{47A51393-7F3F-4997-B7CF-78E7EEB2351F}"/>
          </ac:inkMkLst>
        </pc:inkChg>
        <pc:inkChg chg="add mod">
          <ac:chgData name="Alonso Raúl Melgarejo Galván" userId="34f8e7f98b12fabf" providerId="LiveId" clId="{FD30FA29-A3C3-4DDE-A8CF-DA98DF169BBC}" dt="2020-06-04T02:28:20.132" v="2660"/>
          <ac:inkMkLst>
            <pc:docMk/>
            <pc:sldMk cId="414703995" sldId="307"/>
            <ac:inkMk id="215" creationId="{73A1D350-75F5-4BF2-9DBA-F77CDCA7853D}"/>
          </ac:inkMkLst>
        </pc:inkChg>
        <pc:inkChg chg="add mod">
          <ac:chgData name="Alonso Raúl Melgarejo Galván" userId="34f8e7f98b12fabf" providerId="LiveId" clId="{FD30FA29-A3C3-4DDE-A8CF-DA98DF169BBC}" dt="2020-06-04T02:28:20.132" v="2660"/>
          <ac:inkMkLst>
            <pc:docMk/>
            <pc:sldMk cId="414703995" sldId="307"/>
            <ac:inkMk id="217" creationId="{29D3915E-0F62-4B09-97E8-5B6EB4C1CF59}"/>
          </ac:inkMkLst>
        </pc:inkChg>
        <pc:inkChg chg="add mod">
          <ac:chgData name="Alonso Raúl Melgarejo Galván" userId="34f8e7f98b12fabf" providerId="LiveId" clId="{FD30FA29-A3C3-4DDE-A8CF-DA98DF169BBC}" dt="2020-06-04T02:28:20.132" v="2660"/>
          <ac:inkMkLst>
            <pc:docMk/>
            <pc:sldMk cId="414703995" sldId="307"/>
            <ac:inkMk id="218" creationId="{9050C0DA-11AA-4873-8084-539B913007FC}"/>
          </ac:inkMkLst>
        </pc:inkChg>
        <pc:inkChg chg="add mod">
          <ac:chgData name="Alonso Raúl Melgarejo Galván" userId="34f8e7f98b12fabf" providerId="LiveId" clId="{FD30FA29-A3C3-4DDE-A8CF-DA98DF169BBC}" dt="2020-06-04T02:28:20.132" v="2660"/>
          <ac:inkMkLst>
            <pc:docMk/>
            <pc:sldMk cId="414703995" sldId="307"/>
            <ac:inkMk id="219" creationId="{B1F4A988-8F2B-47C4-A0B9-6EB181634937}"/>
          </ac:inkMkLst>
        </pc:inkChg>
        <pc:inkChg chg="add mod">
          <ac:chgData name="Alonso Raúl Melgarejo Galván" userId="34f8e7f98b12fabf" providerId="LiveId" clId="{FD30FA29-A3C3-4DDE-A8CF-DA98DF169BBC}" dt="2020-06-04T02:28:20.132" v="2660"/>
          <ac:inkMkLst>
            <pc:docMk/>
            <pc:sldMk cId="414703995" sldId="307"/>
            <ac:inkMk id="220" creationId="{3C2A17A0-D7FC-4D4E-9290-9E88A3B9EB33}"/>
          </ac:inkMkLst>
        </pc:inkChg>
      </pc:sldChg>
      <pc:sldChg chg="addSp mod">
        <pc:chgData name="Alonso Raúl Melgarejo Galván" userId="34f8e7f98b12fabf" providerId="LiveId" clId="{FD30FA29-A3C3-4DDE-A8CF-DA98DF169BBC}" dt="2020-06-04T02:28:50.577" v="2662" actId="9405"/>
        <pc:sldMkLst>
          <pc:docMk/>
          <pc:sldMk cId="101042292" sldId="308"/>
        </pc:sldMkLst>
        <pc:inkChg chg="add">
          <ac:chgData name="Alonso Raúl Melgarejo Galván" userId="34f8e7f98b12fabf" providerId="LiveId" clId="{FD30FA29-A3C3-4DDE-A8CF-DA98DF169BBC}" dt="2020-06-04T02:28:39.834" v="2661" actId="9405"/>
          <ac:inkMkLst>
            <pc:docMk/>
            <pc:sldMk cId="101042292" sldId="308"/>
            <ac:inkMk id="5" creationId="{B07E6EF7-AF32-4DBF-ADFC-3A90710E4CBA}"/>
          </ac:inkMkLst>
        </pc:inkChg>
        <pc:inkChg chg="add">
          <ac:chgData name="Alonso Raúl Melgarejo Galván" userId="34f8e7f98b12fabf" providerId="LiveId" clId="{FD30FA29-A3C3-4DDE-A8CF-DA98DF169BBC}" dt="2020-06-04T02:28:50.577" v="2662" actId="9405"/>
          <ac:inkMkLst>
            <pc:docMk/>
            <pc:sldMk cId="101042292" sldId="308"/>
            <ac:inkMk id="7" creationId="{D56E220A-103C-4208-BCA5-56D797281ED2}"/>
          </ac:inkMkLst>
        </pc:inkChg>
      </pc:sldChg>
      <pc:sldChg chg="addSp delSp modSp mod">
        <pc:chgData name="Alonso Raúl Melgarejo Galván" userId="34f8e7f98b12fabf" providerId="LiveId" clId="{FD30FA29-A3C3-4DDE-A8CF-DA98DF169BBC}" dt="2020-06-04T02:10:31.699" v="2153"/>
        <pc:sldMkLst>
          <pc:docMk/>
          <pc:sldMk cId="1271905691" sldId="309"/>
        </pc:sldMkLst>
        <pc:grpChg chg="del mod">
          <ac:chgData name="Alonso Raúl Melgarejo Galván" userId="34f8e7f98b12fabf" providerId="LiveId" clId="{FD30FA29-A3C3-4DDE-A8CF-DA98DF169BBC}" dt="2020-06-04T02:05:05.095" v="1963"/>
          <ac:grpSpMkLst>
            <pc:docMk/>
            <pc:sldMk cId="1271905691" sldId="309"/>
            <ac:grpSpMk id="49" creationId="{4ED319D9-3340-4D2A-A599-2D8C30F6C062}"/>
          </ac:grpSpMkLst>
        </pc:grpChg>
        <pc:grpChg chg="del mod">
          <ac:chgData name="Alonso Raúl Melgarejo Galván" userId="34f8e7f98b12fabf" providerId="LiveId" clId="{FD30FA29-A3C3-4DDE-A8CF-DA98DF169BBC}" dt="2020-06-04T02:05:09.441" v="1965"/>
          <ac:grpSpMkLst>
            <pc:docMk/>
            <pc:sldMk cId="1271905691" sldId="309"/>
            <ac:grpSpMk id="52" creationId="{E94B5A94-0D2B-4CD2-9917-3DD8866E3D25}"/>
          </ac:grpSpMkLst>
        </pc:grpChg>
        <pc:grpChg chg="del mod">
          <ac:chgData name="Alonso Raúl Melgarejo Galván" userId="34f8e7f98b12fabf" providerId="LiveId" clId="{FD30FA29-A3C3-4DDE-A8CF-DA98DF169BBC}" dt="2020-06-04T02:05:18.492" v="1972"/>
          <ac:grpSpMkLst>
            <pc:docMk/>
            <pc:sldMk cId="1271905691" sldId="309"/>
            <ac:grpSpMk id="55" creationId="{762C8A58-16CA-46D0-8141-0C3D1252497D}"/>
          </ac:grpSpMkLst>
        </pc:grpChg>
        <pc:grpChg chg="del mod">
          <ac:chgData name="Alonso Raúl Melgarejo Galván" userId="34f8e7f98b12fabf" providerId="LiveId" clId="{FD30FA29-A3C3-4DDE-A8CF-DA98DF169BBC}" dt="2020-06-04T02:05:25.195" v="1977"/>
          <ac:grpSpMkLst>
            <pc:docMk/>
            <pc:sldMk cId="1271905691" sldId="309"/>
            <ac:grpSpMk id="65" creationId="{DAB733D4-F5E7-47C6-8BE4-F8259BE9E6D0}"/>
          </ac:grpSpMkLst>
        </pc:grpChg>
        <pc:grpChg chg="del mod">
          <ac:chgData name="Alonso Raúl Melgarejo Galván" userId="34f8e7f98b12fabf" providerId="LiveId" clId="{FD30FA29-A3C3-4DDE-A8CF-DA98DF169BBC}" dt="2020-06-04T02:05:29.693" v="1980"/>
          <ac:grpSpMkLst>
            <pc:docMk/>
            <pc:sldMk cId="1271905691" sldId="309"/>
            <ac:grpSpMk id="74" creationId="{AE19FA2E-A015-4B3E-8B8A-83612C2AEB23}"/>
          </ac:grpSpMkLst>
        </pc:grpChg>
        <pc:grpChg chg="del mod">
          <ac:chgData name="Alonso Raúl Melgarejo Galván" userId="34f8e7f98b12fabf" providerId="LiveId" clId="{FD30FA29-A3C3-4DDE-A8CF-DA98DF169BBC}" dt="2020-06-04T02:05:38.276" v="1987"/>
          <ac:grpSpMkLst>
            <pc:docMk/>
            <pc:sldMk cId="1271905691" sldId="309"/>
            <ac:grpSpMk id="107" creationId="{39B7A8BB-B054-44D2-81FE-EB1E13C317BA}"/>
          </ac:grpSpMkLst>
        </pc:grpChg>
        <pc:grpChg chg="del mod">
          <ac:chgData name="Alonso Raúl Melgarejo Galván" userId="34f8e7f98b12fabf" providerId="LiveId" clId="{FD30FA29-A3C3-4DDE-A8CF-DA98DF169BBC}" dt="2020-06-04T02:05:40.698" v="1990"/>
          <ac:grpSpMkLst>
            <pc:docMk/>
            <pc:sldMk cId="1271905691" sldId="309"/>
            <ac:grpSpMk id="115" creationId="{452A35DE-F724-458B-86DE-2655C91D6D56}"/>
          </ac:grpSpMkLst>
        </pc:grpChg>
        <pc:grpChg chg="del mod">
          <ac:chgData name="Alonso Raúl Melgarejo Galván" userId="34f8e7f98b12fabf" providerId="LiveId" clId="{FD30FA29-A3C3-4DDE-A8CF-DA98DF169BBC}" dt="2020-06-04T02:06:02.122" v="1994"/>
          <ac:grpSpMkLst>
            <pc:docMk/>
            <pc:sldMk cId="1271905691" sldId="309"/>
            <ac:grpSpMk id="125" creationId="{1A6814B6-0A3C-4C95-B24B-0F0945465EC3}"/>
          </ac:grpSpMkLst>
        </pc:grpChg>
        <pc:grpChg chg="del mod">
          <ac:chgData name="Alonso Raúl Melgarejo Galván" userId="34f8e7f98b12fabf" providerId="LiveId" clId="{FD30FA29-A3C3-4DDE-A8CF-DA98DF169BBC}" dt="2020-06-04T02:06:05.075" v="1998"/>
          <ac:grpSpMkLst>
            <pc:docMk/>
            <pc:sldMk cId="1271905691" sldId="309"/>
            <ac:grpSpMk id="134" creationId="{1BC6F12E-F216-4184-AC53-2F10F6D8A243}"/>
          </ac:grpSpMkLst>
        </pc:grpChg>
        <pc:grpChg chg="del mod">
          <ac:chgData name="Alonso Raúl Melgarejo Galván" userId="34f8e7f98b12fabf" providerId="LiveId" clId="{FD30FA29-A3C3-4DDE-A8CF-DA98DF169BBC}" dt="2020-06-04T02:06:13.499" v="2002"/>
          <ac:grpSpMkLst>
            <pc:docMk/>
            <pc:sldMk cId="1271905691" sldId="309"/>
            <ac:grpSpMk id="138" creationId="{CE828C14-2BE1-4D1C-9F8C-95DDCBC0D2E4}"/>
          </ac:grpSpMkLst>
        </pc:grpChg>
        <pc:grpChg chg="del mod">
          <ac:chgData name="Alonso Raúl Melgarejo Galván" userId="34f8e7f98b12fabf" providerId="LiveId" clId="{FD30FA29-A3C3-4DDE-A8CF-DA98DF169BBC}" dt="2020-06-04T02:06:20.169" v="2010"/>
          <ac:grpSpMkLst>
            <pc:docMk/>
            <pc:sldMk cId="1271905691" sldId="309"/>
            <ac:grpSpMk id="142" creationId="{06D7603F-B56D-4034-B305-CBD6F580FA3B}"/>
          </ac:grpSpMkLst>
        </pc:grpChg>
        <pc:grpChg chg="del mod">
          <ac:chgData name="Alonso Raúl Melgarejo Galván" userId="34f8e7f98b12fabf" providerId="LiveId" clId="{FD30FA29-A3C3-4DDE-A8CF-DA98DF169BBC}" dt="2020-06-04T02:08:37.285" v="2092"/>
          <ac:grpSpMkLst>
            <pc:docMk/>
            <pc:sldMk cId="1271905691" sldId="309"/>
            <ac:grpSpMk id="150" creationId="{E9A92801-61BA-4028-9827-A6508E36FD86}"/>
          </ac:grpSpMkLst>
        </pc:grpChg>
        <pc:grpChg chg="del mod">
          <ac:chgData name="Alonso Raúl Melgarejo Galván" userId="34f8e7f98b12fabf" providerId="LiveId" clId="{FD30FA29-A3C3-4DDE-A8CF-DA98DF169BBC}" dt="2020-06-04T02:07:55.489" v="2076"/>
          <ac:grpSpMkLst>
            <pc:docMk/>
            <pc:sldMk cId="1271905691" sldId="309"/>
            <ac:grpSpMk id="158" creationId="{B687B2F0-75A5-4AAC-B697-0B0BB50E6E0F}"/>
          </ac:grpSpMkLst>
        </pc:grpChg>
        <pc:grpChg chg="del mod">
          <ac:chgData name="Alonso Raúl Melgarejo Galván" userId="34f8e7f98b12fabf" providerId="LiveId" clId="{FD30FA29-A3C3-4DDE-A8CF-DA98DF169BBC}" dt="2020-06-04T02:08:10.067" v="2078"/>
          <ac:grpSpMkLst>
            <pc:docMk/>
            <pc:sldMk cId="1271905691" sldId="309"/>
            <ac:grpSpMk id="165" creationId="{EF010867-CF01-4D96-914E-B56EA9492407}"/>
          </ac:grpSpMkLst>
        </pc:grpChg>
        <pc:grpChg chg="del mod">
          <ac:chgData name="Alonso Raúl Melgarejo Galván" userId="34f8e7f98b12fabf" providerId="LiveId" clId="{FD30FA29-A3C3-4DDE-A8CF-DA98DF169BBC}" dt="2020-06-04T02:09:04.162" v="2095"/>
          <ac:grpSpMkLst>
            <pc:docMk/>
            <pc:sldMk cId="1271905691" sldId="309"/>
            <ac:grpSpMk id="167" creationId="{598F1BEE-3804-4F8A-AF2D-D002130FE02B}"/>
          </ac:grpSpMkLst>
        </pc:grpChg>
        <pc:grpChg chg="del mod">
          <ac:chgData name="Alonso Raúl Melgarejo Galván" userId="34f8e7f98b12fabf" providerId="LiveId" clId="{FD30FA29-A3C3-4DDE-A8CF-DA98DF169BBC}" dt="2020-06-04T02:08:37.285" v="2092"/>
          <ac:grpSpMkLst>
            <pc:docMk/>
            <pc:sldMk cId="1271905691" sldId="309"/>
            <ac:grpSpMk id="178" creationId="{911DFA97-F951-4017-AFB0-C904646C30AB}"/>
          </ac:grpSpMkLst>
        </pc:grpChg>
        <pc:grpChg chg="del mod">
          <ac:chgData name="Alonso Raúl Melgarejo Galván" userId="34f8e7f98b12fabf" providerId="LiveId" clId="{FD30FA29-A3C3-4DDE-A8CF-DA98DF169BBC}" dt="2020-06-04T02:09:04.162" v="2095"/>
          <ac:grpSpMkLst>
            <pc:docMk/>
            <pc:sldMk cId="1271905691" sldId="309"/>
            <ac:grpSpMk id="180" creationId="{50F8B2ED-8DB2-4224-988E-617E6D2F269A}"/>
          </ac:grpSpMkLst>
        </pc:grpChg>
        <pc:grpChg chg="del mod">
          <ac:chgData name="Alonso Raúl Melgarejo Galván" userId="34f8e7f98b12fabf" providerId="LiveId" clId="{FD30FA29-A3C3-4DDE-A8CF-DA98DF169BBC}" dt="2020-06-04T02:09:08.523" v="2097"/>
          <ac:grpSpMkLst>
            <pc:docMk/>
            <pc:sldMk cId="1271905691" sldId="309"/>
            <ac:grpSpMk id="183" creationId="{8D584578-C30C-42E1-8A45-82254B70878D}"/>
          </ac:grpSpMkLst>
        </pc:grpChg>
        <pc:grpChg chg="del mod">
          <ac:chgData name="Alonso Raúl Melgarejo Galván" userId="34f8e7f98b12fabf" providerId="LiveId" clId="{FD30FA29-A3C3-4DDE-A8CF-DA98DF169BBC}" dt="2020-06-04T02:09:12.610" v="2099"/>
          <ac:grpSpMkLst>
            <pc:docMk/>
            <pc:sldMk cId="1271905691" sldId="309"/>
            <ac:grpSpMk id="185" creationId="{13297DF8-8926-4E6A-856F-87F0A598B925}"/>
          </ac:grpSpMkLst>
        </pc:grpChg>
        <pc:grpChg chg="del mod">
          <ac:chgData name="Alonso Raúl Melgarejo Galván" userId="34f8e7f98b12fabf" providerId="LiveId" clId="{FD30FA29-A3C3-4DDE-A8CF-DA98DF169BBC}" dt="2020-06-04T02:09:23.796" v="2108"/>
          <ac:grpSpMkLst>
            <pc:docMk/>
            <pc:sldMk cId="1271905691" sldId="309"/>
            <ac:grpSpMk id="187" creationId="{3E515AB6-5866-4090-B8A0-8C39565B6684}"/>
          </ac:grpSpMkLst>
        </pc:grpChg>
        <pc:grpChg chg="del mod">
          <ac:chgData name="Alonso Raúl Melgarejo Galván" userId="34f8e7f98b12fabf" providerId="LiveId" clId="{FD30FA29-A3C3-4DDE-A8CF-DA98DF169BBC}" dt="2020-06-04T02:09:34.335" v="2121"/>
          <ac:grpSpMkLst>
            <pc:docMk/>
            <pc:sldMk cId="1271905691" sldId="309"/>
            <ac:grpSpMk id="196" creationId="{0DC9B5CB-285E-4C00-AE23-BEDE4573ED49}"/>
          </ac:grpSpMkLst>
        </pc:grpChg>
        <pc:grpChg chg="del mod">
          <ac:chgData name="Alonso Raúl Melgarejo Galván" userId="34f8e7f98b12fabf" providerId="LiveId" clId="{FD30FA29-A3C3-4DDE-A8CF-DA98DF169BBC}" dt="2020-06-04T02:09:39.167" v="2127"/>
          <ac:grpSpMkLst>
            <pc:docMk/>
            <pc:sldMk cId="1271905691" sldId="309"/>
            <ac:grpSpMk id="209" creationId="{82AB40A2-E388-40BA-A349-A4D252A9BA5E}"/>
          </ac:grpSpMkLst>
        </pc:grpChg>
        <pc:grpChg chg="del mod">
          <ac:chgData name="Alonso Raúl Melgarejo Galván" userId="34f8e7f98b12fabf" providerId="LiveId" clId="{FD30FA29-A3C3-4DDE-A8CF-DA98DF169BBC}" dt="2020-06-04T02:09:48.533" v="2136"/>
          <ac:grpSpMkLst>
            <pc:docMk/>
            <pc:sldMk cId="1271905691" sldId="309"/>
            <ac:grpSpMk id="215" creationId="{8E6F2566-BD58-482D-A56B-4EC4EF6A292E}"/>
          </ac:grpSpMkLst>
        </pc:grpChg>
        <pc:grpChg chg="del mod">
          <ac:chgData name="Alonso Raúl Melgarejo Galván" userId="34f8e7f98b12fabf" providerId="LiveId" clId="{FD30FA29-A3C3-4DDE-A8CF-DA98DF169BBC}" dt="2020-06-04T02:10:00.607" v="2144"/>
          <ac:grpSpMkLst>
            <pc:docMk/>
            <pc:sldMk cId="1271905691" sldId="309"/>
            <ac:grpSpMk id="217" creationId="{7590838C-A056-4B0B-BBA1-FB65DB2AE4C3}"/>
          </ac:grpSpMkLst>
        </pc:grpChg>
        <pc:grpChg chg="del mod">
          <ac:chgData name="Alonso Raúl Melgarejo Galván" userId="34f8e7f98b12fabf" providerId="LiveId" clId="{FD30FA29-A3C3-4DDE-A8CF-DA98DF169BBC}" dt="2020-06-04T02:10:16.454" v="2147"/>
          <ac:grpSpMkLst>
            <pc:docMk/>
            <pc:sldMk cId="1271905691" sldId="309"/>
            <ac:grpSpMk id="219" creationId="{B4D3A37C-D415-4A58-AD81-82455EBF99F0}"/>
          </ac:grpSpMkLst>
        </pc:grpChg>
        <pc:grpChg chg="del mod">
          <ac:chgData name="Alonso Raúl Melgarejo Galván" userId="34f8e7f98b12fabf" providerId="LiveId" clId="{FD30FA29-A3C3-4DDE-A8CF-DA98DF169BBC}" dt="2020-06-04T02:10:28.305" v="2149"/>
          <ac:grpSpMkLst>
            <pc:docMk/>
            <pc:sldMk cId="1271905691" sldId="309"/>
            <ac:grpSpMk id="222" creationId="{EFDAA334-9C12-4D93-A2D3-29DC206B5271}"/>
          </ac:grpSpMkLst>
        </pc:grpChg>
        <pc:grpChg chg="del mod">
          <ac:chgData name="Alonso Raúl Melgarejo Galván" userId="34f8e7f98b12fabf" providerId="LiveId" clId="{FD30FA29-A3C3-4DDE-A8CF-DA98DF169BBC}" dt="2020-06-04T02:10:31.699" v="2153"/>
          <ac:grpSpMkLst>
            <pc:docMk/>
            <pc:sldMk cId="1271905691" sldId="309"/>
            <ac:grpSpMk id="224" creationId="{84C43DFB-AD77-4A9E-A8EC-1BA40232BB14}"/>
          </ac:grpSpMkLst>
        </pc:grpChg>
        <pc:grpChg chg="mod">
          <ac:chgData name="Alonso Raúl Melgarejo Galván" userId="34f8e7f98b12fabf" providerId="LiveId" clId="{FD30FA29-A3C3-4DDE-A8CF-DA98DF169BBC}" dt="2020-06-04T02:10:31.699" v="2153"/>
          <ac:grpSpMkLst>
            <pc:docMk/>
            <pc:sldMk cId="1271905691" sldId="309"/>
            <ac:grpSpMk id="228" creationId="{9B85F662-943A-4155-9F0C-A445413EECF8}"/>
          </ac:grpSpMkLst>
        </pc:grpChg>
        <pc:inkChg chg="add del">
          <ac:chgData name="Alonso Raúl Melgarejo Galván" userId="34f8e7f98b12fabf" providerId="LiveId" clId="{FD30FA29-A3C3-4DDE-A8CF-DA98DF169BBC}" dt="2020-06-04T02:07:00.178" v="2037"/>
          <ac:inkMkLst>
            <pc:docMk/>
            <pc:sldMk cId="1271905691" sldId="309"/>
            <ac:inkMk id="4" creationId="{758BFFC9-C8A2-4560-B102-BA2C4AD800FF}"/>
          </ac:inkMkLst>
        </pc:inkChg>
        <pc:inkChg chg="add del mod">
          <ac:chgData name="Alonso Raúl Melgarejo Galván" userId="34f8e7f98b12fabf" providerId="LiveId" clId="{FD30FA29-A3C3-4DDE-A8CF-DA98DF169BBC}" dt="2020-06-04T02:07:00.180" v="2038"/>
          <ac:inkMkLst>
            <pc:docMk/>
            <pc:sldMk cId="1271905691" sldId="309"/>
            <ac:inkMk id="6" creationId="{36AD824A-A723-4DDD-B71C-B6DD5FF95910}"/>
          </ac:inkMkLst>
        </pc:inkChg>
        <pc:inkChg chg="add del mod">
          <ac:chgData name="Alonso Raúl Melgarejo Galván" userId="34f8e7f98b12fabf" providerId="LiveId" clId="{FD30FA29-A3C3-4DDE-A8CF-DA98DF169BBC}" dt="2020-06-04T02:07:01.327" v="2050"/>
          <ac:inkMkLst>
            <pc:docMk/>
            <pc:sldMk cId="1271905691" sldId="309"/>
            <ac:inkMk id="7" creationId="{E1DE0E81-2841-4B2F-B07F-3396456FBECF}"/>
          </ac:inkMkLst>
        </pc:inkChg>
        <pc:inkChg chg="add del mod">
          <ac:chgData name="Alonso Raúl Melgarejo Galván" userId="34f8e7f98b12fabf" providerId="LiveId" clId="{FD30FA29-A3C3-4DDE-A8CF-DA98DF169BBC}" dt="2020-06-04T02:07:01.076" v="2042"/>
          <ac:inkMkLst>
            <pc:docMk/>
            <pc:sldMk cId="1271905691" sldId="309"/>
            <ac:inkMk id="8" creationId="{F42CDDB2-F64E-42A3-B178-7BFFFB92E944}"/>
          </ac:inkMkLst>
        </pc:inkChg>
        <pc:inkChg chg="add del mod">
          <ac:chgData name="Alonso Raúl Melgarejo Galván" userId="34f8e7f98b12fabf" providerId="LiveId" clId="{FD30FA29-A3C3-4DDE-A8CF-DA98DF169BBC}" dt="2020-06-04T02:07:01.075" v="2041"/>
          <ac:inkMkLst>
            <pc:docMk/>
            <pc:sldMk cId="1271905691" sldId="309"/>
            <ac:inkMk id="9" creationId="{C97CE95C-5FA1-492B-AF16-6A2B0938F86F}"/>
          </ac:inkMkLst>
        </pc:inkChg>
        <pc:inkChg chg="add del mod">
          <ac:chgData name="Alonso Raúl Melgarejo Galván" userId="34f8e7f98b12fabf" providerId="LiveId" clId="{FD30FA29-A3C3-4DDE-A8CF-DA98DF169BBC}" dt="2020-06-04T02:07:01.329" v="2051"/>
          <ac:inkMkLst>
            <pc:docMk/>
            <pc:sldMk cId="1271905691" sldId="309"/>
            <ac:inkMk id="10" creationId="{83F56F6B-34DE-4C40-8864-B75B08EDE59C}"/>
          </ac:inkMkLst>
        </pc:inkChg>
        <pc:inkChg chg="add del mod">
          <ac:chgData name="Alonso Raúl Melgarejo Galván" userId="34f8e7f98b12fabf" providerId="LiveId" clId="{FD30FA29-A3C3-4DDE-A8CF-DA98DF169BBC}" dt="2020-06-04T02:07:01.081" v="2046"/>
          <ac:inkMkLst>
            <pc:docMk/>
            <pc:sldMk cId="1271905691" sldId="309"/>
            <ac:inkMk id="11" creationId="{539BFAFB-0162-48A7-B761-6745F5C55401}"/>
          </ac:inkMkLst>
        </pc:inkChg>
        <pc:inkChg chg="add del mod">
          <ac:chgData name="Alonso Raúl Melgarejo Galván" userId="34f8e7f98b12fabf" providerId="LiveId" clId="{FD30FA29-A3C3-4DDE-A8CF-DA98DF169BBC}" dt="2020-06-04T02:07:01.082" v="2047"/>
          <ac:inkMkLst>
            <pc:docMk/>
            <pc:sldMk cId="1271905691" sldId="309"/>
            <ac:inkMk id="12" creationId="{52C9A3C3-0EC3-45FE-9804-37C2E6C100DA}"/>
          </ac:inkMkLst>
        </pc:inkChg>
        <pc:inkChg chg="add del mod">
          <ac:chgData name="Alonso Raúl Melgarejo Galván" userId="34f8e7f98b12fabf" providerId="LiveId" clId="{FD30FA29-A3C3-4DDE-A8CF-DA98DF169BBC}" dt="2020-06-04T02:07:01.084" v="2049"/>
          <ac:inkMkLst>
            <pc:docMk/>
            <pc:sldMk cId="1271905691" sldId="309"/>
            <ac:inkMk id="15" creationId="{84E5E34D-80C6-4F4F-945E-4C5224FCB6DD}"/>
          </ac:inkMkLst>
        </pc:inkChg>
        <pc:inkChg chg="add del mod">
          <ac:chgData name="Alonso Raúl Melgarejo Galván" userId="34f8e7f98b12fabf" providerId="LiveId" clId="{FD30FA29-A3C3-4DDE-A8CF-DA98DF169BBC}" dt="2020-06-04T02:07:01.079" v="2044"/>
          <ac:inkMkLst>
            <pc:docMk/>
            <pc:sldMk cId="1271905691" sldId="309"/>
            <ac:inkMk id="16" creationId="{CB13E3A0-ABF0-481B-955C-BC62176B50B5}"/>
          </ac:inkMkLst>
        </pc:inkChg>
        <pc:inkChg chg="add del mod">
          <ac:chgData name="Alonso Raúl Melgarejo Galván" userId="34f8e7f98b12fabf" providerId="LiveId" clId="{FD30FA29-A3C3-4DDE-A8CF-DA98DF169BBC}" dt="2020-06-04T02:07:01.080" v="2045"/>
          <ac:inkMkLst>
            <pc:docMk/>
            <pc:sldMk cId="1271905691" sldId="309"/>
            <ac:inkMk id="34" creationId="{C2BB77F4-CDDD-4BB4-B21E-1A1DE9C06A3C}"/>
          </ac:inkMkLst>
        </pc:inkChg>
        <pc:inkChg chg="add del mod">
          <ac:chgData name="Alonso Raúl Melgarejo Galván" userId="34f8e7f98b12fabf" providerId="LiveId" clId="{FD30FA29-A3C3-4DDE-A8CF-DA98DF169BBC}" dt="2020-06-04T02:07:01.815" v="2054"/>
          <ac:inkMkLst>
            <pc:docMk/>
            <pc:sldMk cId="1271905691" sldId="309"/>
            <ac:inkMk id="36" creationId="{106DDD3B-A434-4629-93C5-52CB2D2C4914}"/>
          </ac:inkMkLst>
        </pc:inkChg>
        <pc:inkChg chg="add del mod">
          <ac:chgData name="Alonso Raúl Melgarejo Galván" userId="34f8e7f98b12fabf" providerId="LiveId" clId="{FD30FA29-A3C3-4DDE-A8CF-DA98DF169BBC}" dt="2020-06-04T02:07:01.811" v="2053"/>
          <ac:inkMkLst>
            <pc:docMk/>
            <pc:sldMk cId="1271905691" sldId="309"/>
            <ac:inkMk id="43" creationId="{66654194-859A-4EA3-BF3C-25468F81EDD7}"/>
          </ac:inkMkLst>
        </pc:inkChg>
        <pc:inkChg chg="add del mod">
          <ac:chgData name="Alonso Raúl Melgarejo Galván" userId="34f8e7f98b12fabf" providerId="LiveId" clId="{FD30FA29-A3C3-4DDE-A8CF-DA98DF169BBC}" dt="2020-06-04T02:07:01.083" v="2048"/>
          <ac:inkMkLst>
            <pc:docMk/>
            <pc:sldMk cId="1271905691" sldId="309"/>
            <ac:inkMk id="44" creationId="{B75D97CC-28EC-4762-86BA-B4C0C1DCFF98}"/>
          </ac:inkMkLst>
        </pc:inkChg>
        <pc:inkChg chg="add del mod">
          <ac:chgData name="Alonso Raúl Melgarejo Galván" userId="34f8e7f98b12fabf" providerId="LiveId" clId="{FD30FA29-A3C3-4DDE-A8CF-DA98DF169BBC}" dt="2020-06-04T02:07:01.078" v="2043"/>
          <ac:inkMkLst>
            <pc:docMk/>
            <pc:sldMk cId="1271905691" sldId="309"/>
            <ac:inkMk id="46" creationId="{5A97DD2B-E55F-4B54-8CD8-E4E0B0FC6650}"/>
          </ac:inkMkLst>
        </pc:inkChg>
        <pc:inkChg chg="add del mod">
          <ac:chgData name="Alonso Raúl Melgarejo Galván" userId="34f8e7f98b12fabf" providerId="LiveId" clId="{FD30FA29-A3C3-4DDE-A8CF-DA98DF169BBC}" dt="2020-06-04T02:06:59.582" v="2032"/>
          <ac:inkMkLst>
            <pc:docMk/>
            <pc:sldMk cId="1271905691" sldId="309"/>
            <ac:inkMk id="47" creationId="{FEEF58A7-1834-437A-B4B6-5BBF72F63C9C}"/>
          </ac:inkMkLst>
        </pc:inkChg>
        <pc:inkChg chg="add mod">
          <ac:chgData name="Alonso Raúl Melgarejo Galván" userId="34f8e7f98b12fabf" providerId="LiveId" clId="{FD30FA29-A3C3-4DDE-A8CF-DA98DF169BBC}" dt="2020-06-04T02:08:37.285" v="2092"/>
          <ac:inkMkLst>
            <pc:docMk/>
            <pc:sldMk cId="1271905691" sldId="309"/>
            <ac:inkMk id="48" creationId="{E130F5D9-29A2-4CC1-9477-3E7CDFEAE4C1}"/>
          </ac:inkMkLst>
        </pc:inkChg>
        <pc:inkChg chg="add del mod">
          <ac:chgData name="Alonso Raúl Melgarejo Galván" userId="34f8e7f98b12fabf" providerId="LiveId" clId="{FD30FA29-A3C3-4DDE-A8CF-DA98DF169BBC}" dt="2020-06-04T02:07:00.181" v="2039"/>
          <ac:inkMkLst>
            <pc:docMk/>
            <pc:sldMk cId="1271905691" sldId="309"/>
            <ac:inkMk id="51" creationId="{F3027902-DB64-4AB8-8032-97F8B077D13E}"/>
          </ac:inkMkLst>
        </pc:inkChg>
        <pc:inkChg chg="add del mod">
          <ac:chgData name="Alonso Raúl Melgarejo Galván" userId="34f8e7f98b12fabf" providerId="LiveId" clId="{FD30FA29-A3C3-4DDE-A8CF-DA98DF169BBC}" dt="2020-06-04T02:07:01.985" v="2057"/>
          <ac:inkMkLst>
            <pc:docMk/>
            <pc:sldMk cId="1271905691" sldId="309"/>
            <ac:inkMk id="54" creationId="{50EF5115-CF70-468E-A7AA-370D18A9CA5E}"/>
          </ac:inkMkLst>
        </pc:inkChg>
        <pc:inkChg chg="add del mod">
          <ac:chgData name="Alonso Raúl Melgarejo Galván" userId="34f8e7f98b12fabf" providerId="LiveId" clId="{FD30FA29-A3C3-4DDE-A8CF-DA98DF169BBC}" dt="2020-06-04T02:07:02.208" v="2060"/>
          <ac:inkMkLst>
            <pc:docMk/>
            <pc:sldMk cId="1271905691" sldId="309"/>
            <ac:inkMk id="57" creationId="{BF7409B9-F1C7-4D4B-9BA0-AB5B46CF3778}"/>
          </ac:inkMkLst>
        </pc:inkChg>
        <pc:inkChg chg="add del mod">
          <ac:chgData name="Alonso Raúl Melgarejo Galván" userId="34f8e7f98b12fabf" providerId="LiveId" clId="{FD30FA29-A3C3-4DDE-A8CF-DA98DF169BBC}" dt="2020-06-04T02:07:01.983" v="2056"/>
          <ac:inkMkLst>
            <pc:docMk/>
            <pc:sldMk cId="1271905691" sldId="309"/>
            <ac:inkMk id="58" creationId="{9C583409-9F2E-4451-B50D-44D34AEFB397}"/>
          </ac:inkMkLst>
        </pc:inkChg>
        <pc:inkChg chg="add del mod">
          <ac:chgData name="Alonso Raúl Melgarejo Galván" userId="34f8e7f98b12fabf" providerId="LiveId" clId="{FD30FA29-A3C3-4DDE-A8CF-DA98DF169BBC}" dt="2020-06-04T02:07:02.207" v="2059"/>
          <ac:inkMkLst>
            <pc:docMk/>
            <pc:sldMk cId="1271905691" sldId="309"/>
            <ac:inkMk id="59" creationId="{D55E79E3-8836-4FBC-B374-5378677CDC6C}"/>
          </ac:inkMkLst>
        </pc:inkChg>
        <pc:inkChg chg="add del mod">
          <ac:chgData name="Alonso Raúl Melgarejo Galván" userId="34f8e7f98b12fabf" providerId="LiveId" clId="{FD30FA29-A3C3-4DDE-A8CF-DA98DF169BBC}" dt="2020-06-04T02:07:01.980" v="2055"/>
          <ac:inkMkLst>
            <pc:docMk/>
            <pc:sldMk cId="1271905691" sldId="309"/>
            <ac:inkMk id="61" creationId="{2390BEEE-2A53-477E-BD36-A30423C5851C}"/>
          </ac:inkMkLst>
        </pc:inkChg>
        <pc:inkChg chg="add del mod">
          <ac:chgData name="Alonso Raúl Melgarejo Galván" userId="34f8e7f98b12fabf" providerId="LiveId" clId="{FD30FA29-A3C3-4DDE-A8CF-DA98DF169BBC}" dt="2020-06-04T02:07:02.205" v="2058"/>
          <ac:inkMkLst>
            <pc:docMk/>
            <pc:sldMk cId="1271905691" sldId="309"/>
            <ac:inkMk id="62" creationId="{E6202DBD-C35F-49C2-B2E6-47E0233153D9}"/>
          </ac:inkMkLst>
        </pc:inkChg>
        <pc:inkChg chg="add del mod">
          <ac:chgData name="Alonso Raúl Melgarejo Galván" userId="34f8e7f98b12fabf" providerId="LiveId" clId="{FD30FA29-A3C3-4DDE-A8CF-DA98DF169BBC}" dt="2020-06-04T02:07:02.371" v="2061"/>
          <ac:inkMkLst>
            <pc:docMk/>
            <pc:sldMk cId="1271905691" sldId="309"/>
            <ac:inkMk id="64" creationId="{06711D1B-4966-49B8-9A4D-AF46AAF9B73E}"/>
          </ac:inkMkLst>
        </pc:inkChg>
        <pc:inkChg chg="add del mod">
          <ac:chgData name="Alonso Raúl Melgarejo Galván" userId="34f8e7f98b12fabf" providerId="LiveId" clId="{FD30FA29-A3C3-4DDE-A8CF-DA98DF169BBC}" dt="2020-06-04T02:06:59.776" v="2035"/>
          <ac:inkMkLst>
            <pc:docMk/>
            <pc:sldMk cId="1271905691" sldId="309"/>
            <ac:inkMk id="67" creationId="{79D029E4-D8BC-47AD-AB94-5F68398429D8}"/>
          </ac:inkMkLst>
        </pc:inkChg>
        <pc:inkChg chg="add del mod">
          <ac:chgData name="Alonso Raúl Melgarejo Galván" userId="34f8e7f98b12fabf" providerId="LiveId" clId="{FD30FA29-A3C3-4DDE-A8CF-DA98DF169BBC}" dt="2020-06-04T02:06:59.769" v="2033"/>
          <ac:inkMkLst>
            <pc:docMk/>
            <pc:sldMk cId="1271905691" sldId="309"/>
            <ac:inkMk id="70" creationId="{7092FD31-117E-4E6F-97A4-1AFE2B3FF5D5}"/>
          </ac:inkMkLst>
        </pc:inkChg>
        <pc:inkChg chg="add del mod">
          <ac:chgData name="Alonso Raúl Melgarejo Galván" userId="34f8e7f98b12fabf" providerId="LiveId" clId="{FD30FA29-A3C3-4DDE-A8CF-DA98DF169BBC}" dt="2020-06-04T02:06:59.780" v="2036"/>
          <ac:inkMkLst>
            <pc:docMk/>
            <pc:sldMk cId="1271905691" sldId="309"/>
            <ac:inkMk id="71" creationId="{91F46188-3666-4850-B7A2-55A67BF9A4D2}"/>
          </ac:inkMkLst>
        </pc:inkChg>
        <pc:inkChg chg="add del mod">
          <ac:chgData name="Alonso Raúl Melgarejo Galván" userId="34f8e7f98b12fabf" providerId="LiveId" clId="{FD30FA29-A3C3-4DDE-A8CF-DA98DF169BBC}" dt="2020-06-04T02:07:04.862" v="2062"/>
          <ac:inkMkLst>
            <pc:docMk/>
            <pc:sldMk cId="1271905691" sldId="309"/>
            <ac:inkMk id="73" creationId="{051DB7FB-C83F-4E40-8C8E-233910E29A7E}"/>
          </ac:inkMkLst>
        </pc:inkChg>
        <pc:inkChg chg="add del mod">
          <ac:chgData name="Alonso Raúl Melgarejo Galván" userId="34f8e7f98b12fabf" providerId="LiveId" clId="{FD30FA29-A3C3-4DDE-A8CF-DA98DF169BBC}" dt="2020-06-04T02:07:01.808" v="2052"/>
          <ac:inkMkLst>
            <pc:docMk/>
            <pc:sldMk cId="1271905691" sldId="309"/>
            <ac:inkMk id="105" creationId="{3D5B1E70-6A1A-4BC4-8E0F-2DD0F58F1DB4}"/>
          </ac:inkMkLst>
        </pc:inkChg>
        <pc:inkChg chg="add del mod">
          <ac:chgData name="Alonso Raúl Melgarejo Galván" userId="34f8e7f98b12fabf" providerId="LiveId" clId="{FD30FA29-A3C3-4DDE-A8CF-DA98DF169BBC}" dt="2020-06-04T02:05:54.838" v="1991"/>
          <ac:inkMkLst>
            <pc:docMk/>
            <pc:sldMk cId="1271905691" sldId="309"/>
            <ac:inkMk id="106" creationId="{07A04879-88AA-4C24-A135-84B8C3D8E3FC}"/>
          </ac:inkMkLst>
        </pc:inkChg>
        <pc:inkChg chg="add del mod">
          <ac:chgData name="Alonso Raúl Melgarejo Galván" userId="34f8e7f98b12fabf" providerId="LiveId" clId="{FD30FA29-A3C3-4DDE-A8CF-DA98DF169BBC}" dt="2020-06-04T02:06:59.581" v="2031"/>
          <ac:inkMkLst>
            <pc:docMk/>
            <pc:sldMk cId="1271905691" sldId="309"/>
            <ac:inkMk id="108" creationId="{399942BE-A48E-4428-AC9E-C882B00AA818}"/>
          </ac:inkMkLst>
        </pc:inkChg>
        <pc:inkChg chg="add del mod">
          <ac:chgData name="Alonso Raúl Melgarejo Galván" userId="34f8e7f98b12fabf" providerId="LiveId" clId="{FD30FA29-A3C3-4DDE-A8CF-DA98DF169BBC}" dt="2020-06-04T02:06:59.124" v="2028"/>
          <ac:inkMkLst>
            <pc:docMk/>
            <pc:sldMk cId="1271905691" sldId="309"/>
            <ac:inkMk id="109" creationId="{504AD87F-D14A-45B9-ADE7-AA93D9F71A95}"/>
          </ac:inkMkLst>
        </pc:inkChg>
        <pc:inkChg chg="add del mod">
          <ac:chgData name="Alonso Raúl Melgarejo Galván" userId="34f8e7f98b12fabf" providerId="LiveId" clId="{FD30FA29-A3C3-4DDE-A8CF-DA98DF169BBC}" dt="2020-06-04T02:06:58.723" v="2027"/>
          <ac:inkMkLst>
            <pc:docMk/>
            <pc:sldMk cId="1271905691" sldId="309"/>
            <ac:inkMk id="110" creationId="{212C89E5-3748-467B-8CE9-C621FAE2E3F7}"/>
          </ac:inkMkLst>
        </pc:inkChg>
        <pc:inkChg chg="add del mod">
          <ac:chgData name="Alonso Raúl Melgarejo Galván" userId="34f8e7f98b12fabf" providerId="LiveId" clId="{FD30FA29-A3C3-4DDE-A8CF-DA98DF169BBC}" dt="2020-06-04T02:06:59.773" v="2034"/>
          <ac:inkMkLst>
            <pc:docMk/>
            <pc:sldMk cId="1271905691" sldId="309"/>
            <ac:inkMk id="111" creationId="{4C0D9FA0-3FA4-453C-B34D-95A62F3DD061}"/>
          </ac:inkMkLst>
        </pc:inkChg>
        <pc:inkChg chg="add del mod">
          <ac:chgData name="Alonso Raúl Melgarejo Galván" userId="34f8e7f98b12fabf" providerId="LiveId" clId="{FD30FA29-A3C3-4DDE-A8CF-DA98DF169BBC}" dt="2020-06-04T02:06:59.579" v="2030"/>
          <ac:inkMkLst>
            <pc:docMk/>
            <pc:sldMk cId="1271905691" sldId="309"/>
            <ac:inkMk id="112" creationId="{63438E5D-8E68-4F14-8EC6-1F5A55E10936}"/>
          </ac:inkMkLst>
        </pc:inkChg>
        <pc:inkChg chg="add del mod">
          <ac:chgData name="Alonso Raúl Melgarejo Galván" userId="34f8e7f98b12fabf" providerId="LiveId" clId="{FD30FA29-A3C3-4DDE-A8CF-DA98DF169BBC}" dt="2020-06-04T02:06:59.128" v="2029"/>
          <ac:inkMkLst>
            <pc:docMk/>
            <pc:sldMk cId="1271905691" sldId="309"/>
            <ac:inkMk id="113" creationId="{CA7CEFB1-14F2-4FEA-AA8F-9A386CE4D6F7}"/>
          </ac:inkMkLst>
        </pc:inkChg>
        <pc:inkChg chg="add del mod">
          <ac:chgData name="Alonso Raúl Melgarejo Galván" userId="34f8e7f98b12fabf" providerId="LiveId" clId="{FD30FA29-A3C3-4DDE-A8CF-DA98DF169BBC}" dt="2020-06-04T02:06:58.719" v="2025"/>
          <ac:inkMkLst>
            <pc:docMk/>
            <pc:sldMk cId="1271905691" sldId="309"/>
            <ac:inkMk id="116" creationId="{F14EA781-1D08-4CFB-9190-C27431FAC325}"/>
          </ac:inkMkLst>
        </pc:inkChg>
        <pc:inkChg chg="add del mod">
          <ac:chgData name="Alonso Raúl Melgarejo Galván" userId="34f8e7f98b12fabf" providerId="LiveId" clId="{FD30FA29-A3C3-4DDE-A8CF-DA98DF169BBC}" dt="2020-06-04T02:06:58.722" v="2026"/>
          <ac:inkMkLst>
            <pc:docMk/>
            <pc:sldMk cId="1271905691" sldId="309"/>
            <ac:inkMk id="124" creationId="{90DAF102-6740-4120-B5AB-EF5DF3759CAE}"/>
          </ac:inkMkLst>
        </pc:inkChg>
        <pc:inkChg chg="add del mod">
          <ac:chgData name="Alonso Raúl Melgarejo Galván" userId="34f8e7f98b12fabf" providerId="LiveId" clId="{FD30FA29-A3C3-4DDE-A8CF-DA98DF169BBC}" dt="2020-06-04T02:06:54.671" v="2019"/>
          <ac:inkMkLst>
            <pc:docMk/>
            <pc:sldMk cId="1271905691" sldId="309"/>
            <ac:inkMk id="126" creationId="{7EE6C570-D4E7-4A0F-9963-7225F0D4A157}"/>
          </ac:inkMkLst>
        </pc:inkChg>
        <pc:inkChg chg="add del mod">
          <ac:chgData name="Alonso Raúl Melgarejo Galván" userId="34f8e7f98b12fabf" providerId="LiveId" clId="{FD30FA29-A3C3-4DDE-A8CF-DA98DF169BBC}" dt="2020-06-04T02:06:54.669" v="2017"/>
          <ac:inkMkLst>
            <pc:docMk/>
            <pc:sldMk cId="1271905691" sldId="309"/>
            <ac:inkMk id="127" creationId="{9D24D9F8-DCD1-421D-8FB2-24E24E1C8FD1}"/>
          </ac:inkMkLst>
        </pc:inkChg>
        <pc:inkChg chg="add del mod">
          <ac:chgData name="Alonso Raúl Melgarejo Galván" userId="34f8e7f98b12fabf" providerId="LiveId" clId="{FD30FA29-A3C3-4DDE-A8CF-DA98DF169BBC}" dt="2020-06-04T02:06:53.601" v="2013"/>
          <ac:inkMkLst>
            <pc:docMk/>
            <pc:sldMk cId="1271905691" sldId="309"/>
            <ac:inkMk id="135" creationId="{D419B877-953C-4D91-9567-687A45BA0921}"/>
          </ac:inkMkLst>
        </pc:inkChg>
        <pc:inkChg chg="add del mod">
          <ac:chgData name="Alonso Raúl Melgarejo Galván" userId="34f8e7f98b12fabf" providerId="LiveId" clId="{FD30FA29-A3C3-4DDE-A8CF-DA98DF169BBC}" dt="2020-06-04T02:06:56.575" v="2024"/>
          <ac:inkMkLst>
            <pc:docMk/>
            <pc:sldMk cId="1271905691" sldId="309"/>
            <ac:inkMk id="136" creationId="{B6890131-8B0E-45A1-9DB1-0DF2183D3FDC}"/>
          </ac:inkMkLst>
        </pc:inkChg>
        <pc:inkChg chg="add del mod">
          <ac:chgData name="Alonso Raúl Melgarejo Galván" userId="34f8e7f98b12fabf" providerId="LiveId" clId="{FD30FA29-A3C3-4DDE-A8CF-DA98DF169BBC}" dt="2020-06-04T02:06:55.676" v="2022"/>
          <ac:inkMkLst>
            <pc:docMk/>
            <pc:sldMk cId="1271905691" sldId="309"/>
            <ac:inkMk id="137" creationId="{6AD4EB32-D155-41A7-B1F6-274EA41A7E1B}"/>
          </ac:inkMkLst>
        </pc:inkChg>
        <pc:inkChg chg="add del mod">
          <ac:chgData name="Alonso Raúl Melgarejo Galván" userId="34f8e7f98b12fabf" providerId="LiveId" clId="{FD30FA29-A3C3-4DDE-A8CF-DA98DF169BBC}" dt="2020-06-04T02:06:56.074" v="2023"/>
          <ac:inkMkLst>
            <pc:docMk/>
            <pc:sldMk cId="1271905691" sldId="309"/>
            <ac:inkMk id="139" creationId="{BCCD482B-0A6B-4F53-AD12-D76978E8940E}"/>
          </ac:inkMkLst>
        </pc:inkChg>
        <pc:inkChg chg="add del mod">
          <ac:chgData name="Alonso Raúl Melgarejo Galván" userId="34f8e7f98b12fabf" providerId="LiveId" clId="{FD30FA29-A3C3-4DDE-A8CF-DA98DF169BBC}" dt="2020-06-04T02:06:54.660" v="2015"/>
          <ac:inkMkLst>
            <pc:docMk/>
            <pc:sldMk cId="1271905691" sldId="309"/>
            <ac:inkMk id="140" creationId="{BEBA9B8D-DE92-4EA1-94E2-FEB66AF00B67}"/>
          </ac:inkMkLst>
        </pc:inkChg>
        <pc:inkChg chg="add del mod">
          <ac:chgData name="Alonso Raúl Melgarejo Galván" userId="34f8e7f98b12fabf" providerId="LiveId" clId="{FD30FA29-A3C3-4DDE-A8CF-DA98DF169BBC}" dt="2020-06-04T02:06:54.666" v="2016"/>
          <ac:inkMkLst>
            <pc:docMk/>
            <pc:sldMk cId="1271905691" sldId="309"/>
            <ac:inkMk id="141" creationId="{96DCEC3A-FC7E-471A-AF8A-21E651D651D4}"/>
          </ac:inkMkLst>
        </pc:inkChg>
        <pc:inkChg chg="add del mod">
          <ac:chgData name="Alonso Raúl Melgarejo Galván" userId="34f8e7f98b12fabf" providerId="LiveId" clId="{FD30FA29-A3C3-4DDE-A8CF-DA98DF169BBC}" dt="2020-06-04T02:06:53.599" v="2012"/>
          <ac:inkMkLst>
            <pc:docMk/>
            <pc:sldMk cId="1271905691" sldId="309"/>
            <ac:inkMk id="143" creationId="{4E880DBB-0D63-4671-AE70-61C705987456}"/>
          </ac:inkMkLst>
        </pc:inkChg>
        <pc:inkChg chg="add del mod">
          <ac:chgData name="Alonso Raúl Melgarejo Galván" userId="34f8e7f98b12fabf" providerId="LiveId" clId="{FD30FA29-A3C3-4DDE-A8CF-DA98DF169BBC}" dt="2020-06-04T02:06:54.655" v="2014"/>
          <ac:inkMkLst>
            <pc:docMk/>
            <pc:sldMk cId="1271905691" sldId="309"/>
            <ac:inkMk id="144" creationId="{49662D89-E79B-4A39-856C-2703AF54FBEA}"/>
          </ac:inkMkLst>
        </pc:inkChg>
        <pc:inkChg chg="add del mod">
          <ac:chgData name="Alonso Raúl Melgarejo Galván" userId="34f8e7f98b12fabf" providerId="LiveId" clId="{FD30FA29-A3C3-4DDE-A8CF-DA98DF169BBC}" dt="2020-06-04T02:06:54.672" v="2020"/>
          <ac:inkMkLst>
            <pc:docMk/>
            <pc:sldMk cId="1271905691" sldId="309"/>
            <ac:inkMk id="145" creationId="{FD04D34B-B781-405C-8AFA-3D03B3BBF3A2}"/>
          </ac:inkMkLst>
        </pc:inkChg>
        <pc:inkChg chg="add del mod">
          <ac:chgData name="Alonso Raúl Melgarejo Galván" userId="34f8e7f98b12fabf" providerId="LiveId" clId="{FD30FA29-A3C3-4DDE-A8CF-DA98DF169BBC}" dt="2020-06-04T02:06:54.670" v="2018"/>
          <ac:inkMkLst>
            <pc:docMk/>
            <pc:sldMk cId="1271905691" sldId="309"/>
            <ac:inkMk id="146" creationId="{E5ABE2CF-497A-46D3-B547-71DDB6BB8EE2}"/>
          </ac:inkMkLst>
        </pc:inkChg>
        <pc:inkChg chg="add del mod">
          <ac:chgData name="Alonso Raúl Melgarejo Galván" userId="34f8e7f98b12fabf" providerId="LiveId" clId="{FD30FA29-A3C3-4DDE-A8CF-DA98DF169BBC}" dt="2020-06-04T02:06:54.976" v="2021"/>
          <ac:inkMkLst>
            <pc:docMk/>
            <pc:sldMk cId="1271905691" sldId="309"/>
            <ac:inkMk id="147" creationId="{B597BB8C-AADF-4882-945A-F8B2771578A8}"/>
          </ac:inkMkLst>
        </pc:inkChg>
        <pc:inkChg chg="add mod">
          <ac:chgData name="Alonso Raúl Melgarejo Galván" userId="34f8e7f98b12fabf" providerId="LiveId" clId="{FD30FA29-A3C3-4DDE-A8CF-DA98DF169BBC}" dt="2020-06-04T02:10:31.699" v="2153"/>
          <ac:inkMkLst>
            <pc:docMk/>
            <pc:sldMk cId="1271905691" sldId="309"/>
            <ac:inkMk id="148" creationId="{D7071F76-34FE-4BFF-89A3-448CA7532F6D}"/>
          </ac:inkMkLst>
        </pc:inkChg>
        <pc:inkChg chg="add mod">
          <ac:chgData name="Alonso Raúl Melgarejo Galván" userId="34f8e7f98b12fabf" providerId="LiveId" clId="{FD30FA29-A3C3-4DDE-A8CF-DA98DF169BBC}" dt="2020-06-04T02:10:31.699" v="2153"/>
          <ac:inkMkLst>
            <pc:docMk/>
            <pc:sldMk cId="1271905691" sldId="309"/>
            <ac:inkMk id="149" creationId="{877A96EE-4788-40F7-A8C6-CA2A3D4B2C11}"/>
          </ac:inkMkLst>
        </pc:inkChg>
        <pc:inkChg chg="add">
          <ac:chgData name="Alonso Raúl Melgarejo Galván" userId="34f8e7f98b12fabf" providerId="LiveId" clId="{FD30FA29-A3C3-4DDE-A8CF-DA98DF169BBC}" dt="2020-06-04T02:06:24.179" v="2011" actId="9405"/>
          <ac:inkMkLst>
            <pc:docMk/>
            <pc:sldMk cId="1271905691" sldId="309"/>
            <ac:inkMk id="151" creationId="{9A039030-5E31-4A56-B4D9-EBDC2A76DD5B}"/>
          </ac:inkMkLst>
        </pc:inkChg>
        <pc:inkChg chg="add mod">
          <ac:chgData name="Alonso Raúl Melgarejo Galván" userId="34f8e7f98b12fabf" providerId="LiveId" clId="{FD30FA29-A3C3-4DDE-A8CF-DA98DF169BBC}" dt="2020-06-04T02:10:31.699" v="2153"/>
          <ac:inkMkLst>
            <pc:docMk/>
            <pc:sldMk cId="1271905691" sldId="309"/>
            <ac:inkMk id="152" creationId="{713DE132-79D7-49E9-AE23-DA96D9B5DC66}"/>
          </ac:inkMkLst>
        </pc:inkChg>
        <pc:inkChg chg="add mod">
          <ac:chgData name="Alonso Raúl Melgarejo Galván" userId="34f8e7f98b12fabf" providerId="LiveId" clId="{FD30FA29-A3C3-4DDE-A8CF-DA98DF169BBC}" dt="2020-06-04T02:10:31.699" v="2153"/>
          <ac:inkMkLst>
            <pc:docMk/>
            <pc:sldMk cId="1271905691" sldId="309"/>
            <ac:inkMk id="153" creationId="{0D3D1129-AC43-4D8D-9F44-CD45631A2048}"/>
          </ac:inkMkLst>
        </pc:inkChg>
        <pc:inkChg chg="add mod">
          <ac:chgData name="Alonso Raúl Melgarejo Galván" userId="34f8e7f98b12fabf" providerId="LiveId" clId="{FD30FA29-A3C3-4DDE-A8CF-DA98DF169BBC}" dt="2020-06-04T02:10:31.699" v="2153"/>
          <ac:inkMkLst>
            <pc:docMk/>
            <pc:sldMk cId="1271905691" sldId="309"/>
            <ac:inkMk id="154" creationId="{8A247083-9E69-4735-A293-61D51B9D5507}"/>
          </ac:inkMkLst>
        </pc:inkChg>
        <pc:inkChg chg="add mod">
          <ac:chgData name="Alonso Raúl Melgarejo Galván" userId="34f8e7f98b12fabf" providerId="LiveId" clId="{FD30FA29-A3C3-4DDE-A8CF-DA98DF169BBC}" dt="2020-06-04T02:10:31.699" v="2153"/>
          <ac:inkMkLst>
            <pc:docMk/>
            <pc:sldMk cId="1271905691" sldId="309"/>
            <ac:inkMk id="155" creationId="{8317418B-B8B7-43E1-B8C2-6EE05CC228A6}"/>
          </ac:inkMkLst>
        </pc:inkChg>
        <pc:inkChg chg="add mod">
          <ac:chgData name="Alonso Raúl Melgarejo Galván" userId="34f8e7f98b12fabf" providerId="LiveId" clId="{FD30FA29-A3C3-4DDE-A8CF-DA98DF169BBC}" dt="2020-06-04T02:10:31.699" v="2153"/>
          <ac:inkMkLst>
            <pc:docMk/>
            <pc:sldMk cId="1271905691" sldId="309"/>
            <ac:inkMk id="156" creationId="{3F12F8D0-4185-4DA4-99B6-CC3429B731F5}"/>
          </ac:inkMkLst>
        </pc:inkChg>
        <pc:inkChg chg="add mod">
          <ac:chgData name="Alonso Raúl Melgarejo Galván" userId="34f8e7f98b12fabf" providerId="LiveId" clId="{FD30FA29-A3C3-4DDE-A8CF-DA98DF169BBC}" dt="2020-06-04T02:10:31.699" v="2153"/>
          <ac:inkMkLst>
            <pc:docMk/>
            <pc:sldMk cId="1271905691" sldId="309"/>
            <ac:inkMk id="157" creationId="{F923F817-1386-4D7B-94B6-FBC3B7926107}"/>
          </ac:inkMkLst>
        </pc:inkChg>
        <pc:inkChg chg="add mod">
          <ac:chgData name="Alonso Raúl Melgarejo Galván" userId="34f8e7f98b12fabf" providerId="LiveId" clId="{FD30FA29-A3C3-4DDE-A8CF-DA98DF169BBC}" dt="2020-06-04T02:10:31.699" v="2153"/>
          <ac:inkMkLst>
            <pc:docMk/>
            <pc:sldMk cId="1271905691" sldId="309"/>
            <ac:inkMk id="159" creationId="{E599A6E8-D588-4276-BF25-0873DDD31D02}"/>
          </ac:inkMkLst>
        </pc:inkChg>
        <pc:inkChg chg="add mod">
          <ac:chgData name="Alonso Raúl Melgarejo Galván" userId="34f8e7f98b12fabf" providerId="LiveId" clId="{FD30FA29-A3C3-4DDE-A8CF-DA98DF169BBC}" dt="2020-06-04T02:10:31.699" v="2153"/>
          <ac:inkMkLst>
            <pc:docMk/>
            <pc:sldMk cId="1271905691" sldId="309"/>
            <ac:inkMk id="160" creationId="{E4D9E07D-D3D9-4B52-94C8-1E9698896319}"/>
          </ac:inkMkLst>
        </pc:inkChg>
        <pc:inkChg chg="add mod">
          <ac:chgData name="Alonso Raúl Melgarejo Galván" userId="34f8e7f98b12fabf" providerId="LiveId" clId="{FD30FA29-A3C3-4DDE-A8CF-DA98DF169BBC}" dt="2020-06-04T02:10:31.699" v="2153"/>
          <ac:inkMkLst>
            <pc:docMk/>
            <pc:sldMk cId="1271905691" sldId="309"/>
            <ac:inkMk id="161" creationId="{32F6C7EC-542C-4704-9DAE-115361170AFB}"/>
          </ac:inkMkLst>
        </pc:inkChg>
        <pc:inkChg chg="add mod">
          <ac:chgData name="Alonso Raúl Melgarejo Galván" userId="34f8e7f98b12fabf" providerId="LiveId" clId="{FD30FA29-A3C3-4DDE-A8CF-DA98DF169BBC}" dt="2020-06-04T02:10:31.699" v="2153"/>
          <ac:inkMkLst>
            <pc:docMk/>
            <pc:sldMk cId="1271905691" sldId="309"/>
            <ac:inkMk id="162" creationId="{F825AA65-B438-4E6A-8718-61C63E103402}"/>
          </ac:inkMkLst>
        </pc:inkChg>
        <pc:inkChg chg="add mod">
          <ac:chgData name="Alonso Raúl Melgarejo Galván" userId="34f8e7f98b12fabf" providerId="LiveId" clId="{FD30FA29-A3C3-4DDE-A8CF-DA98DF169BBC}" dt="2020-06-04T02:10:31.699" v="2153"/>
          <ac:inkMkLst>
            <pc:docMk/>
            <pc:sldMk cId="1271905691" sldId="309"/>
            <ac:inkMk id="163" creationId="{48BA612C-BF88-4004-ACE2-7F37005FF320}"/>
          </ac:inkMkLst>
        </pc:inkChg>
        <pc:inkChg chg="add mod">
          <ac:chgData name="Alonso Raúl Melgarejo Galván" userId="34f8e7f98b12fabf" providerId="LiveId" clId="{FD30FA29-A3C3-4DDE-A8CF-DA98DF169BBC}" dt="2020-06-04T02:10:31.699" v="2153"/>
          <ac:inkMkLst>
            <pc:docMk/>
            <pc:sldMk cId="1271905691" sldId="309"/>
            <ac:inkMk id="164" creationId="{8AB87089-0E73-4A46-A6D9-F997B6367AEE}"/>
          </ac:inkMkLst>
        </pc:inkChg>
        <pc:inkChg chg="add del mod">
          <ac:chgData name="Alonso Raúl Melgarejo Galván" userId="34f8e7f98b12fabf" providerId="LiveId" clId="{FD30FA29-A3C3-4DDE-A8CF-DA98DF169BBC}" dt="2020-06-04T02:08:20.464" v="2079"/>
          <ac:inkMkLst>
            <pc:docMk/>
            <pc:sldMk cId="1271905691" sldId="309"/>
            <ac:inkMk id="166" creationId="{BA295E8F-2ACF-431E-A55F-82264A7CFFE8}"/>
          </ac:inkMkLst>
        </pc:inkChg>
        <pc:inkChg chg="add mod">
          <ac:chgData name="Alonso Raúl Melgarejo Galván" userId="34f8e7f98b12fabf" providerId="LiveId" clId="{FD30FA29-A3C3-4DDE-A8CF-DA98DF169BBC}" dt="2020-06-04T02:10:31.699" v="2153"/>
          <ac:inkMkLst>
            <pc:docMk/>
            <pc:sldMk cId="1271905691" sldId="309"/>
            <ac:inkMk id="168" creationId="{3A2C4121-1CEC-4291-8324-166AD359D5A1}"/>
          </ac:inkMkLst>
        </pc:inkChg>
        <pc:inkChg chg="add mod">
          <ac:chgData name="Alonso Raúl Melgarejo Galván" userId="34f8e7f98b12fabf" providerId="LiveId" clId="{FD30FA29-A3C3-4DDE-A8CF-DA98DF169BBC}" dt="2020-06-04T02:10:31.699" v="2153"/>
          <ac:inkMkLst>
            <pc:docMk/>
            <pc:sldMk cId="1271905691" sldId="309"/>
            <ac:inkMk id="169" creationId="{4963B8F0-6BB8-4337-A235-74462744D085}"/>
          </ac:inkMkLst>
        </pc:inkChg>
        <pc:inkChg chg="add mod">
          <ac:chgData name="Alonso Raúl Melgarejo Galván" userId="34f8e7f98b12fabf" providerId="LiveId" clId="{FD30FA29-A3C3-4DDE-A8CF-DA98DF169BBC}" dt="2020-06-04T02:10:31.699" v="2153"/>
          <ac:inkMkLst>
            <pc:docMk/>
            <pc:sldMk cId="1271905691" sldId="309"/>
            <ac:inkMk id="170" creationId="{54FE422A-5587-416B-9A16-0B198A8B030E}"/>
          </ac:inkMkLst>
        </pc:inkChg>
        <pc:inkChg chg="add mod">
          <ac:chgData name="Alonso Raúl Melgarejo Galván" userId="34f8e7f98b12fabf" providerId="LiveId" clId="{FD30FA29-A3C3-4DDE-A8CF-DA98DF169BBC}" dt="2020-06-04T02:10:31.699" v="2153"/>
          <ac:inkMkLst>
            <pc:docMk/>
            <pc:sldMk cId="1271905691" sldId="309"/>
            <ac:inkMk id="171" creationId="{5A81352B-4611-46AD-AE35-0213B5CCBE8D}"/>
          </ac:inkMkLst>
        </pc:inkChg>
        <pc:inkChg chg="add mod">
          <ac:chgData name="Alonso Raúl Melgarejo Galván" userId="34f8e7f98b12fabf" providerId="LiveId" clId="{FD30FA29-A3C3-4DDE-A8CF-DA98DF169BBC}" dt="2020-06-04T02:10:31.699" v="2153"/>
          <ac:inkMkLst>
            <pc:docMk/>
            <pc:sldMk cId="1271905691" sldId="309"/>
            <ac:inkMk id="172" creationId="{A862E9A0-F813-420D-8BAD-1B9559D1611B}"/>
          </ac:inkMkLst>
        </pc:inkChg>
        <pc:inkChg chg="add mod">
          <ac:chgData name="Alonso Raúl Melgarejo Galván" userId="34f8e7f98b12fabf" providerId="LiveId" clId="{FD30FA29-A3C3-4DDE-A8CF-DA98DF169BBC}" dt="2020-06-04T02:10:31.699" v="2153"/>
          <ac:inkMkLst>
            <pc:docMk/>
            <pc:sldMk cId="1271905691" sldId="309"/>
            <ac:inkMk id="173" creationId="{C98076BF-E139-4DCF-BD0B-6B8E178CA814}"/>
          </ac:inkMkLst>
        </pc:inkChg>
        <pc:inkChg chg="add mod">
          <ac:chgData name="Alonso Raúl Melgarejo Galván" userId="34f8e7f98b12fabf" providerId="LiveId" clId="{FD30FA29-A3C3-4DDE-A8CF-DA98DF169BBC}" dt="2020-06-04T02:10:31.699" v="2153"/>
          <ac:inkMkLst>
            <pc:docMk/>
            <pc:sldMk cId="1271905691" sldId="309"/>
            <ac:inkMk id="174" creationId="{549078FC-6BA2-4D37-8F51-D815F1444A65}"/>
          </ac:inkMkLst>
        </pc:inkChg>
        <pc:inkChg chg="add mod">
          <ac:chgData name="Alonso Raúl Melgarejo Galván" userId="34f8e7f98b12fabf" providerId="LiveId" clId="{FD30FA29-A3C3-4DDE-A8CF-DA98DF169BBC}" dt="2020-06-04T02:10:31.699" v="2153"/>
          <ac:inkMkLst>
            <pc:docMk/>
            <pc:sldMk cId="1271905691" sldId="309"/>
            <ac:inkMk id="175" creationId="{9B11B831-A74F-4D04-9063-9172ABFED859}"/>
          </ac:inkMkLst>
        </pc:inkChg>
        <pc:inkChg chg="add mod">
          <ac:chgData name="Alonso Raúl Melgarejo Galván" userId="34f8e7f98b12fabf" providerId="LiveId" clId="{FD30FA29-A3C3-4DDE-A8CF-DA98DF169BBC}" dt="2020-06-04T02:10:31.699" v="2153"/>
          <ac:inkMkLst>
            <pc:docMk/>
            <pc:sldMk cId="1271905691" sldId="309"/>
            <ac:inkMk id="176" creationId="{E7210B8F-9319-407C-8F27-E9F44A169987}"/>
          </ac:inkMkLst>
        </pc:inkChg>
        <pc:inkChg chg="add mod">
          <ac:chgData name="Alonso Raúl Melgarejo Galván" userId="34f8e7f98b12fabf" providerId="LiveId" clId="{FD30FA29-A3C3-4DDE-A8CF-DA98DF169BBC}" dt="2020-06-04T02:10:31.699" v="2153"/>
          <ac:inkMkLst>
            <pc:docMk/>
            <pc:sldMk cId="1271905691" sldId="309"/>
            <ac:inkMk id="177" creationId="{C12ACEB9-E41E-43B9-A372-85AACB5EEF1A}"/>
          </ac:inkMkLst>
        </pc:inkChg>
        <pc:inkChg chg="add del mod">
          <ac:chgData name="Alonso Raúl Melgarejo Galván" userId="34f8e7f98b12fabf" providerId="LiveId" clId="{FD30FA29-A3C3-4DDE-A8CF-DA98DF169BBC}" dt="2020-06-04T02:09:54.710" v="2139"/>
          <ac:inkMkLst>
            <pc:docMk/>
            <pc:sldMk cId="1271905691" sldId="309"/>
            <ac:inkMk id="179" creationId="{7298A728-584F-4729-8925-C5C5D723415E}"/>
          </ac:inkMkLst>
        </pc:inkChg>
        <pc:inkChg chg="add mod">
          <ac:chgData name="Alonso Raúl Melgarejo Galván" userId="34f8e7f98b12fabf" providerId="LiveId" clId="{FD30FA29-A3C3-4DDE-A8CF-DA98DF169BBC}" dt="2020-06-04T02:10:31.699" v="2153"/>
          <ac:inkMkLst>
            <pc:docMk/>
            <pc:sldMk cId="1271905691" sldId="309"/>
            <ac:inkMk id="181" creationId="{3B162076-8D1D-460B-8B02-0797BDCB05D2}"/>
          </ac:inkMkLst>
        </pc:inkChg>
        <pc:inkChg chg="add mod">
          <ac:chgData name="Alonso Raúl Melgarejo Galván" userId="34f8e7f98b12fabf" providerId="LiveId" clId="{FD30FA29-A3C3-4DDE-A8CF-DA98DF169BBC}" dt="2020-06-04T02:10:31.699" v="2153"/>
          <ac:inkMkLst>
            <pc:docMk/>
            <pc:sldMk cId="1271905691" sldId="309"/>
            <ac:inkMk id="182" creationId="{7FDA8895-5D74-4E3F-9C38-AAC4EEBF837D}"/>
          </ac:inkMkLst>
        </pc:inkChg>
        <pc:inkChg chg="add mod">
          <ac:chgData name="Alonso Raúl Melgarejo Galván" userId="34f8e7f98b12fabf" providerId="LiveId" clId="{FD30FA29-A3C3-4DDE-A8CF-DA98DF169BBC}" dt="2020-06-04T02:09:12.610" v="2099"/>
          <ac:inkMkLst>
            <pc:docMk/>
            <pc:sldMk cId="1271905691" sldId="309"/>
            <ac:inkMk id="184" creationId="{A89B4D0E-45DF-497A-907F-8EEB155CF2C4}"/>
          </ac:inkMkLst>
        </pc:inkChg>
        <pc:inkChg chg="add del mod">
          <ac:chgData name="Alonso Raúl Melgarejo Galván" userId="34f8e7f98b12fabf" providerId="LiveId" clId="{FD30FA29-A3C3-4DDE-A8CF-DA98DF169BBC}" dt="2020-06-04T02:09:43.846" v="2131"/>
          <ac:inkMkLst>
            <pc:docMk/>
            <pc:sldMk cId="1271905691" sldId="309"/>
            <ac:inkMk id="186" creationId="{A803416A-6E1C-4CA0-BE8B-51F683A587BB}"/>
          </ac:inkMkLst>
        </pc:inkChg>
        <pc:inkChg chg="add mod">
          <ac:chgData name="Alonso Raúl Melgarejo Galván" userId="34f8e7f98b12fabf" providerId="LiveId" clId="{FD30FA29-A3C3-4DDE-A8CF-DA98DF169BBC}" dt="2020-06-04T02:10:31.699" v="2153"/>
          <ac:inkMkLst>
            <pc:docMk/>
            <pc:sldMk cId="1271905691" sldId="309"/>
            <ac:inkMk id="188" creationId="{087A7EBB-F20A-41D7-8415-EEF803DB3AB1}"/>
          </ac:inkMkLst>
        </pc:inkChg>
        <pc:inkChg chg="add mod">
          <ac:chgData name="Alonso Raúl Melgarejo Galván" userId="34f8e7f98b12fabf" providerId="LiveId" clId="{FD30FA29-A3C3-4DDE-A8CF-DA98DF169BBC}" dt="2020-06-04T02:10:31.699" v="2153"/>
          <ac:inkMkLst>
            <pc:docMk/>
            <pc:sldMk cId="1271905691" sldId="309"/>
            <ac:inkMk id="189" creationId="{D3F5056A-8DAE-44F7-88DE-95CB30AA89E0}"/>
          </ac:inkMkLst>
        </pc:inkChg>
        <pc:inkChg chg="add mod">
          <ac:chgData name="Alonso Raúl Melgarejo Galván" userId="34f8e7f98b12fabf" providerId="LiveId" clId="{FD30FA29-A3C3-4DDE-A8CF-DA98DF169BBC}" dt="2020-06-04T02:10:31.699" v="2153"/>
          <ac:inkMkLst>
            <pc:docMk/>
            <pc:sldMk cId="1271905691" sldId="309"/>
            <ac:inkMk id="190" creationId="{8C8FCED4-8212-48F1-A4D5-A27627322D1F}"/>
          </ac:inkMkLst>
        </pc:inkChg>
        <pc:inkChg chg="add mod">
          <ac:chgData name="Alonso Raúl Melgarejo Galván" userId="34f8e7f98b12fabf" providerId="LiveId" clId="{FD30FA29-A3C3-4DDE-A8CF-DA98DF169BBC}" dt="2020-06-04T02:10:31.699" v="2153"/>
          <ac:inkMkLst>
            <pc:docMk/>
            <pc:sldMk cId="1271905691" sldId="309"/>
            <ac:inkMk id="191" creationId="{F3DFAEAA-E9B4-4B56-9976-4DED7C0BA705}"/>
          </ac:inkMkLst>
        </pc:inkChg>
        <pc:inkChg chg="add mod">
          <ac:chgData name="Alonso Raúl Melgarejo Galván" userId="34f8e7f98b12fabf" providerId="LiveId" clId="{FD30FA29-A3C3-4DDE-A8CF-DA98DF169BBC}" dt="2020-06-04T02:10:31.699" v="2153"/>
          <ac:inkMkLst>
            <pc:docMk/>
            <pc:sldMk cId="1271905691" sldId="309"/>
            <ac:inkMk id="192" creationId="{F879F756-ED35-4ECB-93E2-C5A6873585EA}"/>
          </ac:inkMkLst>
        </pc:inkChg>
        <pc:inkChg chg="add mod">
          <ac:chgData name="Alonso Raúl Melgarejo Galván" userId="34f8e7f98b12fabf" providerId="LiveId" clId="{FD30FA29-A3C3-4DDE-A8CF-DA98DF169BBC}" dt="2020-06-04T02:10:31.699" v="2153"/>
          <ac:inkMkLst>
            <pc:docMk/>
            <pc:sldMk cId="1271905691" sldId="309"/>
            <ac:inkMk id="193" creationId="{D222BD05-C100-435C-9AD4-D11AB61DCE5E}"/>
          </ac:inkMkLst>
        </pc:inkChg>
        <pc:inkChg chg="add mod">
          <ac:chgData name="Alonso Raúl Melgarejo Galván" userId="34f8e7f98b12fabf" providerId="LiveId" clId="{FD30FA29-A3C3-4DDE-A8CF-DA98DF169BBC}" dt="2020-06-04T02:10:31.699" v="2153"/>
          <ac:inkMkLst>
            <pc:docMk/>
            <pc:sldMk cId="1271905691" sldId="309"/>
            <ac:inkMk id="194" creationId="{131F1E8C-5F7E-42A0-9A30-6670018D76C0}"/>
          </ac:inkMkLst>
        </pc:inkChg>
        <pc:inkChg chg="add del mod">
          <ac:chgData name="Alonso Raúl Melgarejo Galván" userId="34f8e7f98b12fabf" providerId="LiveId" clId="{FD30FA29-A3C3-4DDE-A8CF-DA98DF169BBC}" dt="2020-06-04T02:09:44.846" v="2134"/>
          <ac:inkMkLst>
            <pc:docMk/>
            <pc:sldMk cId="1271905691" sldId="309"/>
            <ac:inkMk id="195" creationId="{64FFCDB5-B453-4A17-903E-5C901907C235}"/>
          </ac:inkMkLst>
        </pc:inkChg>
        <pc:inkChg chg="add mod">
          <ac:chgData name="Alonso Raúl Melgarejo Galván" userId="34f8e7f98b12fabf" providerId="LiveId" clId="{FD30FA29-A3C3-4DDE-A8CF-DA98DF169BBC}" dt="2020-06-04T02:10:31.699" v="2153"/>
          <ac:inkMkLst>
            <pc:docMk/>
            <pc:sldMk cId="1271905691" sldId="309"/>
            <ac:inkMk id="197" creationId="{C2599ED6-8C8E-4FDC-9686-8610EDEA0121}"/>
          </ac:inkMkLst>
        </pc:inkChg>
        <pc:inkChg chg="add mod">
          <ac:chgData name="Alonso Raúl Melgarejo Galván" userId="34f8e7f98b12fabf" providerId="LiveId" clId="{FD30FA29-A3C3-4DDE-A8CF-DA98DF169BBC}" dt="2020-06-04T02:10:31.699" v="2153"/>
          <ac:inkMkLst>
            <pc:docMk/>
            <pc:sldMk cId="1271905691" sldId="309"/>
            <ac:inkMk id="198" creationId="{11015A08-FB8C-4290-9313-B504A037DD2F}"/>
          </ac:inkMkLst>
        </pc:inkChg>
        <pc:inkChg chg="add mod">
          <ac:chgData name="Alonso Raúl Melgarejo Galván" userId="34f8e7f98b12fabf" providerId="LiveId" clId="{FD30FA29-A3C3-4DDE-A8CF-DA98DF169BBC}" dt="2020-06-04T02:10:31.699" v="2153"/>
          <ac:inkMkLst>
            <pc:docMk/>
            <pc:sldMk cId="1271905691" sldId="309"/>
            <ac:inkMk id="199" creationId="{AAE7F526-8CFF-4841-87FF-026D13E4AB4D}"/>
          </ac:inkMkLst>
        </pc:inkChg>
        <pc:inkChg chg="add del mod">
          <ac:chgData name="Alonso Raúl Melgarejo Galván" userId="34f8e7f98b12fabf" providerId="LiveId" clId="{FD30FA29-A3C3-4DDE-A8CF-DA98DF169BBC}" dt="2020-06-04T02:09:56.162" v="2142"/>
          <ac:inkMkLst>
            <pc:docMk/>
            <pc:sldMk cId="1271905691" sldId="309"/>
            <ac:inkMk id="200" creationId="{317CA001-C624-4A67-BA5F-A01F4ADF1BE3}"/>
          </ac:inkMkLst>
        </pc:inkChg>
        <pc:inkChg chg="add mod">
          <ac:chgData name="Alonso Raúl Melgarejo Galván" userId="34f8e7f98b12fabf" providerId="LiveId" clId="{FD30FA29-A3C3-4DDE-A8CF-DA98DF169BBC}" dt="2020-06-04T02:10:31.699" v="2153"/>
          <ac:inkMkLst>
            <pc:docMk/>
            <pc:sldMk cId="1271905691" sldId="309"/>
            <ac:inkMk id="201" creationId="{CF421013-2545-4A49-B273-CC89068DD82B}"/>
          </ac:inkMkLst>
        </pc:inkChg>
        <pc:inkChg chg="add del mod">
          <ac:chgData name="Alonso Raúl Melgarejo Galván" userId="34f8e7f98b12fabf" providerId="LiveId" clId="{FD30FA29-A3C3-4DDE-A8CF-DA98DF169BBC}" dt="2020-06-04T02:09:54.706" v="2138"/>
          <ac:inkMkLst>
            <pc:docMk/>
            <pc:sldMk cId="1271905691" sldId="309"/>
            <ac:inkMk id="202" creationId="{711598B6-A82C-414E-8B42-881212B023EA}"/>
          </ac:inkMkLst>
        </pc:inkChg>
        <pc:inkChg chg="add del mod">
          <ac:chgData name="Alonso Raúl Melgarejo Galván" userId="34f8e7f98b12fabf" providerId="LiveId" clId="{FD30FA29-A3C3-4DDE-A8CF-DA98DF169BBC}" dt="2020-06-04T02:09:54.587" v="2137"/>
          <ac:inkMkLst>
            <pc:docMk/>
            <pc:sldMk cId="1271905691" sldId="309"/>
            <ac:inkMk id="203" creationId="{3EAEFD8D-A865-41E8-8AD3-DBE1312B52BE}"/>
          </ac:inkMkLst>
        </pc:inkChg>
        <pc:inkChg chg="add del mod">
          <ac:chgData name="Alonso Raúl Melgarejo Galván" userId="34f8e7f98b12fabf" providerId="LiveId" clId="{FD30FA29-A3C3-4DDE-A8CF-DA98DF169BBC}" dt="2020-06-04T02:09:55.961" v="2141"/>
          <ac:inkMkLst>
            <pc:docMk/>
            <pc:sldMk cId="1271905691" sldId="309"/>
            <ac:inkMk id="204" creationId="{9999FE0D-D7E5-438C-A458-22309DF705AF}"/>
          </ac:inkMkLst>
        </pc:inkChg>
        <pc:inkChg chg="add mod">
          <ac:chgData name="Alonso Raúl Melgarejo Galván" userId="34f8e7f98b12fabf" providerId="LiveId" clId="{FD30FA29-A3C3-4DDE-A8CF-DA98DF169BBC}" dt="2020-06-04T02:10:31.699" v="2153"/>
          <ac:inkMkLst>
            <pc:docMk/>
            <pc:sldMk cId="1271905691" sldId="309"/>
            <ac:inkMk id="205" creationId="{963AA2B0-1185-4F3D-8099-8418BD4AFD4F}"/>
          </ac:inkMkLst>
        </pc:inkChg>
        <pc:inkChg chg="add mod">
          <ac:chgData name="Alonso Raúl Melgarejo Galván" userId="34f8e7f98b12fabf" providerId="LiveId" clId="{FD30FA29-A3C3-4DDE-A8CF-DA98DF169BBC}" dt="2020-06-04T02:10:31.699" v="2153"/>
          <ac:inkMkLst>
            <pc:docMk/>
            <pc:sldMk cId="1271905691" sldId="309"/>
            <ac:inkMk id="206" creationId="{8D7A4361-1A96-44BE-A8EE-715C69DDE8AD}"/>
          </ac:inkMkLst>
        </pc:inkChg>
        <pc:inkChg chg="add del mod">
          <ac:chgData name="Alonso Raúl Melgarejo Galván" userId="34f8e7f98b12fabf" providerId="LiveId" clId="{FD30FA29-A3C3-4DDE-A8CF-DA98DF169BBC}" dt="2020-06-04T02:09:55.653" v="2140"/>
          <ac:inkMkLst>
            <pc:docMk/>
            <pc:sldMk cId="1271905691" sldId="309"/>
            <ac:inkMk id="207" creationId="{2DBE698C-DB1C-43FE-9C7E-249883DCF27C}"/>
          </ac:inkMkLst>
        </pc:inkChg>
        <pc:inkChg chg="add mod">
          <ac:chgData name="Alonso Raúl Melgarejo Galván" userId="34f8e7f98b12fabf" providerId="LiveId" clId="{FD30FA29-A3C3-4DDE-A8CF-DA98DF169BBC}" dt="2020-06-04T02:10:31.699" v="2153"/>
          <ac:inkMkLst>
            <pc:docMk/>
            <pc:sldMk cId="1271905691" sldId="309"/>
            <ac:inkMk id="208" creationId="{747484B7-5AE4-4B95-ABF5-E570AE0BED8B}"/>
          </ac:inkMkLst>
        </pc:inkChg>
        <pc:inkChg chg="add del mod">
          <ac:chgData name="Alonso Raúl Melgarejo Galván" userId="34f8e7f98b12fabf" providerId="LiveId" clId="{FD30FA29-A3C3-4DDE-A8CF-DA98DF169BBC}" dt="2020-06-04T02:09:44.843" v="2133"/>
          <ac:inkMkLst>
            <pc:docMk/>
            <pc:sldMk cId="1271905691" sldId="309"/>
            <ac:inkMk id="210" creationId="{3646A279-8EE1-4F1E-BF43-8FB08780FC53}"/>
          </ac:inkMkLst>
        </pc:inkChg>
        <pc:inkChg chg="add del mod">
          <ac:chgData name="Alonso Raúl Melgarejo Galván" userId="34f8e7f98b12fabf" providerId="LiveId" clId="{FD30FA29-A3C3-4DDE-A8CF-DA98DF169BBC}" dt="2020-06-04T02:09:44.636" v="2132"/>
          <ac:inkMkLst>
            <pc:docMk/>
            <pc:sldMk cId="1271905691" sldId="309"/>
            <ac:inkMk id="211" creationId="{8BE75451-1306-4D28-A300-C2397F8865BF}"/>
          </ac:inkMkLst>
        </pc:inkChg>
        <pc:inkChg chg="add del mod">
          <ac:chgData name="Alonso Raúl Melgarejo Galván" userId="34f8e7f98b12fabf" providerId="LiveId" clId="{FD30FA29-A3C3-4DDE-A8CF-DA98DF169BBC}" dt="2020-06-04T02:09:43.845" v="2130"/>
          <ac:inkMkLst>
            <pc:docMk/>
            <pc:sldMk cId="1271905691" sldId="309"/>
            <ac:inkMk id="212" creationId="{18D27835-B9B6-4ED5-822A-421EF722E3FD}"/>
          </ac:inkMkLst>
        </pc:inkChg>
        <pc:inkChg chg="add del mod">
          <ac:chgData name="Alonso Raúl Melgarejo Galván" userId="34f8e7f98b12fabf" providerId="LiveId" clId="{FD30FA29-A3C3-4DDE-A8CF-DA98DF169BBC}" dt="2020-06-04T02:09:43.447" v="2128"/>
          <ac:inkMkLst>
            <pc:docMk/>
            <pc:sldMk cId="1271905691" sldId="309"/>
            <ac:inkMk id="213" creationId="{907D0DE2-46BA-4185-9D76-5648B3F92118}"/>
          </ac:inkMkLst>
        </pc:inkChg>
        <pc:inkChg chg="add del mod">
          <ac:chgData name="Alonso Raúl Melgarejo Galván" userId="34f8e7f98b12fabf" providerId="LiveId" clId="{FD30FA29-A3C3-4DDE-A8CF-DA98DF169BBC}" dt="2020-06-04T02:09:43.602" v="2129"/>
          <ac:inkMkLst>
            <pc:docMk/>
            <pc:sldMk cId="1271905691" sldId="309"/>
            <ac:inkMk id="214" creationId="{A8B39674-F8B5-4EF5-8373-649BC646E311}"/>
          </ac:inkMkLst>
        </pc:inkChg>
        <pc:inkChg chg="add mod">
          <ac:chgData name="Alonso Raúl Melgarejo Galván" userId="34f8e7f98b12fabf" providerId="LiveId" clId="{FD30FA29-A3C3-4DDE-A8CF-DA98DF169BBC}" dt="2020-06-04T02:10:00.607" v="2144"/>
          <ac:inkMkLst>
            <pc:docMk/>
            <pc:sldMk cId="1271905691" sldId="309"/>
            <ac:inkMk id="216" creationId="{5522BBA0-CB11-471F-B0FD-648ED6D6C554}"/>
          </ac:inkMkLst>
        </pc:inkChg>
        <pc:inkChg chg="add mod">
          <ac:chgData name="Alonso Raúl Melgarejo Galván" userId="34f8e7f98b12fabf" providerId="LiveId" clId="{FD30FA29-A3C3-4DDE-A8CF-DA98DF169BBC}" dt="2020-06-04T02:10:16.454" v="2147"/>
          <ac:inkMkLst>
            <pc:docMk/>
            <pc:sldMk cId="1271905691" sldId="309"/>
            <ac:inkMk id="218" creationId="{5170E8D2-CE9A-40DB-92FF-9A54434A3182}"/>
          </ac:inkMkLst>
        </pc:inkChg>
        <pc:inkChg chg="add mod">
          <ac:chgData name="Alonso Raúl Melgarejo Galván" userId="34f8e7f98b12fabf" providerId="LiveId" clId="{FD30FA29-A3C3-4DDE-A8CF-DA98DF169BBC}" dt="2020-06-04T02:10:31.699" v="2153"/>
          <ac:inkMkLst>
            <pc:docMk/>
            <pc:sldMk cId="1271905691" sldId="309"/>
            <ac:inkMk id="220" creationId="{B6F85C48-ECD3-4D69-9CE0-3CE72275D591}"/>
          </ac:inkMkLst>
        </pc:inkChg>
        <pc:inkChg chg="add mod">
          <ac:chgData name="Alonso Raúl Melgarejo Galván" userId="34f8e7f98b12fabf" providerId="LiveId" clId="{FD30FA29-A3C3-4DDE-A8CF-DA98DF169BBC}" dt="2020-06-04T02:10:31.699" v="2153"/>
          <ac:inkMkLst>
            <pc:docMk/>
            <pc:sldMk cId="1271905691" sldId="309"/>
            <ac:inkMk id="221" creationId="{B2EF2A63-2BA5-4991-A657-91C81DDC487F}"/>
          </ac:inkMkLst>
        </pc:inkChg>
        <pc:inkChg chg="add mod">
          <ac:chgData name="Alonso Raúl Melgarejo Galván" userId="34f8e7f98b12fabf" providerId="LiveId" clId="{FD30FA29-A3C3-4DDE-A8CF-DA98DF169BBC}" dt="2020-06-04T02:10:31.699" v="2153"/>
          <ac:inkMkLst>
            <pc:docMk/>
            <pc:sldMk cId="1271905691" sldId="309"/>
            <ac:inkMk id="223" creationId="{81F8D6D0-D170-494D-9869-2E01BAE65378}"/>
          </ac:inkMkLst>
        </pc:inkChg>
        <pc:inkChg chg="add mod">
          <ac:chgData name="Alonso Raúl Melgarejo Galván" userId="34f8e7f98b12fabf" providerId="LiveId" clId="{FD30FA29-A3C3-4DDE-A8CF-DA98DF169BBC}" dt="2020-06-04T02:10:31.699" v="2153"/>
          <ac:inkMkLst>
            <pc:docMk/>
            <pc:sldMk cId="1271905691" sldId="309"/>
            <ac:inkMk id="225" creationId="{91CFE0F3-2034-4661-95FE-1038F0E0D934}"/>
          </ac:inkMkLst>
        </pc:inkChg>
        <pc:inkChg chg="add mod">
          <ac:chgData name="Alonso Raúl Melgarejo Galván" userId="34f8e7f98b12fabf" providerId="LiveId" clId="{FD30FA29-A3C3-4DDE-A8CF-DA98DF169BBC}" dt="2020-06-04T02:10:31.699" v="2153"/>
          <ac:inkMkLst>
            <pc:docMk/>
            <pc:sldMk cId="1271905691" sldId="309"/>
            <ac:inkMk id="226" creationId="{4FB40368-C46B-4C13-991A-079604CF2E4C}"/>
          </ac:inkMkLst>
        </pc:inkChg>
        <pc:inkChg chg="add mod">
          <ac:chgData name="Alonso Raúl Melgarejo Galván" userId="34f8e7f98b12fabf" providerId="LiveId" clId="{FD30FA29-A3C3-4DDE-A8CF-DA98DF169BBC}" dt="2020-06-04T02:10:31.699" v="2153"/>
          <ac:inkMkLst>
            <pc:docMk/>
            <pc:sldMk cId="1271905691" sldId="309"/>
            <ac:inkMk id="227" creationId="{99D9601A-C233-4880-841F-DE36543E5E1B}"/>
          </ac:inkMkLst>
        </pc:inkChg>
      </pc:sldChg>
      <pc:sldChg chg="addSp delSp modSp mod">
        <pc:chgData name="Alonso Raúl Melgarejo Galván" userId="34f8e7f98b12fabf" providerId="LiveId" clId="{FD30FA29-A3C3-4DDE-A8CF-DA98DF169BBC}" dt="2020-06-04T02:15:03.365" v="2244" actId="9405"/>
        <pc:sldMkLst>
          <pc:docMk/>
          <pc:sldMk cId="2705727256" sldId="310"/>
        </pc:sldMkLst>
        <pc:grpChg chg="del mod">
          <ac:chgData name="Alonso Raúl Melgarejo Galván" userId="34f8e7f98b12fabf" providerId="LiveId" clId="{FD30FA29-A3C3-4DDE-A8CF-DA98DF169BBC}" dt="2020-06-04T02:11:19.611" v="2168"/>
          <ac:grpSpMkLst>
            <pc:docMk/>
            <pc:sldMk cId="2705727256" sldId="310"/>
            <ac:grpSpMk id="21" creationId="{DED607D2-B68B-4FCA-B0E4-3E3E1CF0A243}"/>
          </ac:grpSpMkLst>
        </pc:grpChg>
        <pc:grpChg chg="del mod">
          <ac:chgData name="Alonso Raúl Melgarejo Galván" userId="34f8e7f98b12fabf" providerId="LiveId" clId="{FD30FA29-A3C3-4DDE-A8CF-DA98DF169BBC}" dt="2020-06-04T02:11:25.220" v="2170"/>
          <ac:grpSpMkLst>
            <pc:docMk/>
            <pc:sldMk cId="2705727256" sldId="310"/>
            <ac:grpSpMk id="26" creationId="{F2191149-8A08-4601-B206-4787D81F4062}"/>
          </ac:grpSpMkLst>
        </pc:grpChg>
        <pc:grpChg chg="del mod">
          <ac:chgData name="Alonso Raúl Melgarejo Galván" userId="34f8e7f98b12fabf" providerId="LiveId" clId="{FD30FA29-A3C3-4DDE-A8CF-DA98DF169BBC}" dt="2020-06-04T02:11:45.363" v="2173"/>
          <ac:grpSpMkLst>
            <pc:docMk/>
            <pc:sldMk cId="2705727256" sldId="310"/>
            <ac:grpSpMk id="28" creationId="{4186378A-2C9A-462B-BDE8-17601721EDFB}"/>
          </ac:grpSpMkLst>
        </pc:grpChg>
        <pc:grpChg chg="mod">
          <ac:chgData name="Alonso Raúl Melgarejo Galván" userId="34f8e7f98b12fabf" providerId="LiveId" clId="{FD30FA29-A3C3-4DDE-A8CF-DA98DF169BBC}" dt="2020-06-04T02:11:45.363" v="2173"/>
          <ac:grpSpMkLst>
            <pc:docMk/>
            <pc:sldMk cId="2705727256" sldId="310"/>
            <ac:grpSpMk id="31" creationId="{2F345D11-1D30-4072-B372-9466ECBDF356}"/>
          </ac:grpSpMkLst>
        </pc:grpChg>
        <pc:grpChg chg="del mod">
          <ac:chgData name="Alonso Raúl Melgarejo Galván" userId="34f8e7f98b12fabf" providerId="LiveId" clId="{FD30FA29-A3C3-4DDE-A8CF-DA98DF169BBC}" dt="2020-06-04T02:12:06.569" v="2181"/>
          <ac:grpSpMkLst>
            <pc:docMk/>
            <pc:sldMk cId="2705727256" sldId="310"/>
            <ac:grpSpMk id="43" creationId="{AE17D189-634D-4ABF-90A6-668D6E29F854}"/>
          </ac:grpSpMkLst>
        </pc:grpChg>
        <pc:grpChg chg="del mod">
          <ac:chgData name="Alonso Raúl Melgarejo Galván" userId="34f8e7f98b12fabf" providerId="LiveId" clId="{FD30FA29-A3C3-4DDE-A8CF-DA98DF169BBC}" dt="2020-06-04T02:12:10.609" v="2184"/>
          <ac:grpSpMkLst>
            <pc:docMk/>
            <pc:sldMk cId="2705727256" sldId="310"/>
            <ac:grpSpMk id="47" creationId="{E25EB344-5B7E-4181-9BE3-F246A61DDE81}"/>
          </ac:grpSpMkLst>
        </pc:grpChg>
        <pc:grpChg chg="del mod">
          <ac:chgData name="Alonso Raúl Melgarejo Galván" userId="34f8e7f98b12fabf" providerId="LiveId" clId="{FD30FA29-A3C3-4DDE-A8CF-DA98DF169BBC}" dt="2020-06-04T02:12:13.920" v="2188"/>
          <ac:grpSpMkLst>
            <pc:docMk/>
            <pc:sldMk cId="2705727256" sldId="310"/>
            <ac:grpSpMk id="50" creationId="{FFCBBDB2-6055-4527-92C0-E3DEB58F4846}"/>
          </ac:grpSpMkLst>
        </pc:grpChg>
        <pc:grpChg chg="del mod">
          <ac:chgData name="Alonso Raúl Melgarejo Galván" userId="34f8e7f98b12fabf" providerId="LiveId" clId="{FD30FA29-A3C3-4DDE-A8CF-DA98DF169BBC}" dt="2020-06-04T02:12:26.616" v="2192"/>
          <ac:grpSpMkLst>
            <pc:docMk/>
            <pc:sldMk cId="2705727256" sldId="310"/>
            <ac:grpSpMk id="54" creationId="{839BCFD2-23C4-4FD5-83C5-E850019E855B}"/>
          </ac:grpSpMkLst>
        </pc:grpChg>
        <pc:grpChg chg="del mod">
          <ac:chgData name="Alonso Raúl Melgarejo Galván" userId="34f8e7f98b12fabf" providerId="LiveId" clId="{FD30FA29-A3C3-4DDE-A8CF-DA98DF169BBC}" dt="2020-06-04T02:12:34.863" v="2194"/>
          <ac:grpSpMkLst>
            <pc:docMk/>
            <pc:sldMk cId="2705727256" sldId="310"/>
            <ac:grpSpMk id="59" creationId="{679B56F0-D3DC-4056-896E-3ADD18C206C1}"/>
          </ac:grpSpMkLst>
        </pc:grpChg>
        <pc:grpChg chg="del mod">
          <ac:chgData name="Alonso Raúl Melgarejo Galván" userId="34f8e7f98b12fabf" providerId="LiveId" clId="{FD30FA29-A3C3-4DDE-A8CF-DA98DF169BBC}" dt="2020-06-04T02:12:39.144" v="2198"/>
          <ac:grpSpMkLst>
            <pc:docMk/>
            <pc:sldMk cId="2705727256" sldId="310"/>
            <ac:grpSpMk id="77" creationId="{74EB2263-0755-4FA4-ADF2-C5D5B60E2847}"/>
          </ac:grpSpMkLst>
        </pc:grpChg>
        <pc:grpChg chg="del mod">
          <ac:chgData name="Alonso Raúl Melgarejo Galván" userId="34f8e7f98b12fabf" providerId="LiveId" clId="{FD30FA29-A3C3-4DDE-A8CF-DA98DF169BBC}" dt="2020-06-04T02:13:02.317" v="2209"/>
          <ac:grpSpMkLst>
            <pc:docMk/>
            <pc:sldMk cId="2705727256" sldId="310"/>
            <ac:grpSpMk id="81" creationId="{EC54548C-AEC6-4B0A-9CE7-5A6054DD7FD4}"/>
          </ac:grpSpMkLst>
        </pc:grpChg>
        <pc:grpChg chg="del mod">
          <ac:chgData name="Alonso Raúl Melgarejo Galván" userId="34f8e7f98b12fabf" providerId="LiveId" clId="{FD30FA29-A3C3-4DDE-A8CF-DA98DF169BBC}" dt="2020-06-04T02:14:18.970" v="2230"/>
          <ac:grpSpMkLst>
            <pc:docMk/>
            <pc:sldMk cId="2705727256" sldId="310"/>
            <ac:grpSpMk id="83" creationId="{658D5D50-492B-4C3B-8EE2-9FB2E880C0A1}"/>
          </ac:grpSpMkLst>
        </pc:grpChg>
        <pc:grpChg chg="del mod">
          <ac:chgData name="Alonso Raúl Melgarejo Galván" userId="34f8e7f98b12fabf" providerId="LiveId" clId="{FD30FA29-A3C3-4DDE-A8CF-DA98DF169BBC}" dt="2020-06-04T02:13:13.191" v="2214"/>
          <ac:grpSpMkLst>
            <pc:docMk/>
            <pc:sldMk cId="2705727256" sldId="310"/>
            <ac:grpSpMk id="86" creationId="{C0E18A75-3E3F-48A3-BFD2-97F47F09CF43}"/>
          </ac:grpSpMkLst>
        </pc:grpChg>
        <pc:grpChg chg="mod">
          <ac:chgData name="Alonso Raúl Melgarejo Galván" userId="34f8e7f98b12fabf" providerId="LiveId" clId="{FD30FA29-A3C3-4DDE-A8CF-DA98DF169BBC}" dt="2020-06-04T02:13:13.191" v="2214"/>
          <ac:grpSpMkLst>
            <pc:docMk/>
            <pc:sldMk cId="2705727256" sldId="310"/>
            <ac:grpSpMk id="88" creationId="{9EEB2440-405B-4834-9684-5882271A4A72}"/>
          </ac:grpSpMkLst>
        </pc:grpChg>
        <pc:grpChg chg="mod">
          <ac:chgData name="Alonso Raúl Melgarejo Galván" userId="34f8e7f98b12fabf" providerId="LiveId" clId="{FD30FA29-A3C3-4DDE-A8CF-DA98DF169BBC}" dt="2020-06-04T02:13:23.393" v="2226"/>
          <ac:grpSpMkLst>
            <pc:docMk/>
            <pc:sldMk cId="2705727256" sldId="310"/>
            <ac:grpSpMk id="100" creationId="{AA87F23E-A790-4ABF-BC4C-1B80FDC71525}"/>
          </ac:grpSpMkLst>
        </pc:grpChg>
        <pc:grpChg chg="mod">
          <ac:chgData name="Alonso Raúl Melgarejo Galván" userId="34f8e7f98b12fabf" providerId="LiveId" clId="{FD30FA29-A3C3-4DDE-A8CF-DA98DF169BBC}" dt="2020-06-04T02:14:18.970" v="2230"/>
          <ac:grpSpMkLst>
            <pc:docMk/>
            <pc:sldMk cId="2705727256" sldId="310"/>
            <ac:grpSpMk id="104" creationId="{833CD71F-9234-4348-A79E-A84FAA37110F}"/>
          </ac:grpSpMkLst>
        </pc:grpChg>
        <pc:grpChg chg="mod">
          <ac:chgData name="Alonso Raúl Melgarejo Galván" userId="34f8e7f98b12fabf" providerId="LiveId" clId="{FD30FA29-A3C3-4DDE-A8CF-DA98DF169BBC}" dt="2020-06-04T02:14:26.914" v="2240"/>
          <ac:grpSpMkLst>
            <pc:docMk/>
            <pc:sldMk cId="2705727256" sldId="310"/>
            <ac:grpSpMk id="114" creationId="{D1C45D50-638C-4C7B-A419-0C3ED4812C4C}"/>
          </ac:grpSpMkLst>
        </pc:grpChg>
        <pc:grpChg chg="mod">
          <ac:chgData name="Alonso Raúl Melgarejo Galván" userId="34f8e7f98b12fabf" providerId="LiveId" clId="{FD30FA29-A3C3-4DDE-A8CF-DA98DF169BBC}" dt="2020-06-04T02:14:45.990" v="2243"/>
          <ac:grpSpMkLst>
            <pc:docMk/>
            <pc:sldMk cId="2705727256" sldId="310"/>
            <ac:grpSpMk id="117" creationId="{87342197-6257-45AE-9775-45A47BB46921}"/>
          </ac:grpSpMkLst>
        </pc:grpChg>
        <pc:inkChg chg="add mod">
          <ac:chgData name="Alonso Raúl Melgarejo Galván" userId="34f8e7f98b12fabf" providerId="LiveId" clId="{FD30FA29-A3C3-4DDE-A8CF-DA98DF169BBC}" dt="2020-06-04T02:11:45.363" v="2173"/>
          <ac:inkMkLst>
            <pc:docMk/>
            <pc:sldMk cId="2705727256" sldId="310"/>
            <ac:inkMk id="3" creationId="{E62F664C-D37F-44C6-8C55-D90D76432F44}"/>
          </ac:inkMkLst>
        </pc:inkChg>
        <pc:inkChg chg="add mod">
          <ac:chgData name="Alonso Raúl Melgarejo Galván" userId="34f8e7f98b12fabf" providerId="LiveId" clId="{FD30FA29-A3C3-4DDE-A8CF-DA98DF169BBC}" dt="2020-06-04T02:11:45.363" v="2173"/>
          <ac:inkMkLst>
            <pc:docMk/>
            <pc:sldMk cId="2705727256" sldId="310"/>
            <ac:inkMk id="5" creationId="{0ADEC19C-3B36-45D8-A87D-1351EE5DE48B}"/>
          </ac:inkMkLst>
        </pc:inkChg>
        <pc:inkChg chg="add mod">
          <ac:chgData name="Alonso Raúl Melgarejo Galván" userId="34f8e7f98b12fabf" providerId="LiveId" clId="{FD30FA29-A3C3-4DDE-A8CF-DA98DF169BBC}" dt="2020-06-04T02:11:45.363" v="2173"/>
          <ac:inkMkLst>
            <pc:docMk/>
            <pc:sldMk cId="2705727256" sldId="310"/>
            <ac:inkMk id="6" creationId="{E7113365-3F28-4441-A2CA-2098C6677120}"/>
          </ac:inkMkLst>
        </pc:inkChg>
        <pc:inkChg chg="add mod">
          <ac:chgData name="Alonso Raúl Melgarejo Galván" userId="34f8e7f98b12fabf" providerId="LiveId" clId="{FD30FA29-A3C3-4DDE-A8CF-DA98DF169BBC}" dt="2020-06-04T02:11:45.363" v="2173"/>
          <ac:inkMkLst>
            <pc:docMk/>
            <pc:sldMk cId="2705727256" sldId="310"/>
            <ac:inkMk id="7" creationId="{462C3320-1B58-46B0-953A-11D226B3FE8C}"/>
          </ac:inkMkLst>
        </pc:inkChg>
        <pc:inkChg chg="add mod">
          <ac:chgData name="Alonso Raúl Melgarejo Galván" userId="34f8e7f98b12fabf" providerId="LiveId" clId="{FD30FA29-A3C3-4DDE-A8CF-DA98DF169BBC}" dt="2020-06-04T02:11:45.363" v="2173"/>
          <ac:inkMkLst>
            <pc:docMk/>
            <pc:sldMk cId="2705727256" sldId="310"/>
            <ac:inkMk id="8" creationId="{9D29EF5E-ADCA-43BD-86FC-B5FB5FDCE611}"/>
          </ac:inkMkLst>
        </pc:inkChg>
        <pc:inkChg chg="add mod">
          <ac:chgData name="Alonso Raúl Melgarejo Galván" userId="34f8e7f98b12fabf" providerId="LiveId" clId="{FD30FA29-A3C3-4DDE-A8CF-DA98DF169BBC}" dt="2020-06-04T02:11:45.363" v="2173"/>
          <ac:inkMkLst>
            <pc:docMk/>
            <pc:sldMk cId="2705727256" sldId="310"/>
            <ac:inkMk id="9" creationId="{CC735069-8DEE-41C0-A1F6-A777F711EFC5}"/>
          </ac:inkMkLst>
        </pc:inkChg>
        <pc:inkChg chg="add mod">
          <ac:chgData name="Alonso Raúl Melgarejo Galván" userId="34f8e7f98b12fabf" providerId="LiveId" clId="{FD30FA29-A3C3-4DDE-A8CF-DA98DF169BBC}" dt="2020-06-04T02:11:45.363" v="2173"/>
          <ac:inkMkLst>
            <pc:docMk/>
            <pc:sldMk cId="2705727256" sldId="310"/>
            <ac:inkMk id="14" creationId="{15D89604-2035-4C8D-ADD9-C7616BC77B66}"/>
          </ac:inkMkLst>
        </pc:inkChg>
        <pc:inkChg chg="add mod">
          <ac:chgData name="Alonso Raúl Melgarejo Galván" userId="34f8e7f98b12fabf" providerId="LiveId" clId="{FD30FA29-A3C3-4DDE-A8CF-DA98DF169BBC}" dt="2020-06-04T02:11:45.363" v="2173"/>
          <ac:inkMkLst>
            <pc:docMk/>
            <pc:sldMk cId="2705727256" sldId="310"/>
            <ac:inkMk id="16" creationId="{3A521C9E-C480-4963-B7D6-B283E2178269}"/>
          </ac:inkMkLst>
        </pc:inkChg>
        <pc:inkChg chg="add mod">
          <ac:chgData name="Alonso Raúl Melgarejo Galván" userId="34f8e7f98b12fabf" providerId="LiveId" clId="{FD30FA29-A3C3-4DDE-A8CF-DA98DF169BBC}" dt="2020-06-04T02:11:45.363" v="2173"/>
          <ac:inkMkLst>
            <pc:docMk/>
            <pc:sldMk cId="2705727256" sldId="310"/>
            <ac:inkMk id="19" creationId="{615218AC-C17F-4699-A300-46B136D50343}"/>
          </ac:inkMkLst>
        </pc:inkChg>
        <pc:inkChg chg="add mod">
          <ac:chgData name="Alonso Raúl Melgarejo Galván" userId="34f8e7f98b12fabf" providerId="LiveId" clId="{FD30FA29-A3C3-4DDE-A8CF-DA98DF169BBC}" dt="2020-06-04T02:11:45.363" v="2173"/>
          <ac:inkMkLst>
            <pc:docMk/>
            <pc:sldMk cId="2705727256" sldId="310"/>
            <ac:inkMk id="20" creationId="{8C361BEE-7300-414A-81DB-56AD6D1F371B}"/>
          </ac:inkMkLst>
        </pc:inkChg>
        <pc:inkChg chg="add mod">
          <ac:chgData name="Alonso Raúl Melgarejo Galván" userId="34f8e7f98b12fabf" providerId="LiveId" clId="{FD30FA29-A3C3-4DDE-A8CF-DA98DF169BBC}" dt="2020-06-04T02:11:45.363" v="2173"/>
          <ac:inkMkLst>
            <pc:docMk/>
            <pc:sldMk cId="2705727256" sldId="310"/>
            <ac:inkMk id="23" creationId="{B0518234-5690-464D-8875-A37B99372742}"/>
          </ac:inkMkLst>
        </pc:inkChg>
        <pc:inkChg chg="add mod">
          <ac:chgData name="Alonso Raúl Melgarejo Galván" userId="34f8e7f98b12fabf" providerId="LiveId" clId="{FD30FA29-A3C3-4DDE-A8CF-DA98DF169BBC}" dt="2020-06-04T02:11:45.363" v="2173"/>
          <ac:inkMkLst>
            <pc:docMk/>
            <pc:sldMk cId="2705727256" sldId="310"/>
            <ac:inkMk id="24" creationId="{DF01AED6-D6C2-4093-9825-7D60AB497A2F}"/>
          </ac:inkMkLst>
        </pc:inkChg>
        <pc:inkChg chg="add mod">
          <ac:chgData name="Alonso Raúl Melgarejo Galván" userId="34f8e7f98b12fabf" providerId="LiveId" clId="{FD30FA29-A3C3-4DDE-A8CF-DA98DF169BBC}" dt="2020-06-04T02:11:45.363" v="2173"/>
          <ac:inkMkLst>
            <pc:docMk/>
            <pc:sldMk cId="2705727256" sldId="310"/>
            <ac:inkMk id="25" creationId="{9F120458-0101-4947-8D2D-DD4B7F0C8377}"/>
          </ac:inkMkLst>
        </pc:inkChg>
        <pc:inkChg chg="add mod">
          <ac:chgData name="Alonso Raúl Melgarejo Galván" userId="34f8e7f98b12fabf" providerId="LiveId" clId="{FD30FA29-A3C3-4DDE-A8CF-DA98DF169BBC}" dt="2020-06-04T02:11:45.363" v="2173"/>
          <ac:inkMkLst>
            <pc:docMk/>
            <pc:sldMk cId="2705727256" sldId="310"/>
            <ac:inkMk id="27" creationId="{EB4C6581-FC5F-4A64-B9BE-7AFCD9AD2B8F}"/>
          </ac:inkMkLst>
        </pc:inkChg>
        <pc:inkChg chg="add">
          <ac:chgData name="Alonso Raúl Melgarejo Galván" userId="34f8e7f98b12fabf" providerId="LiveId" clId="{FD30FA29-A3C3-4DDE-A8CF-DA98DF169BBC}" dt="2020-06-04T02:11:41.048" v="2171" actId="9405"/>
          <ac:inkMkLst>
            <pc:docMk/>
            <pc:sldMk cId="2705727256" sldId="310"/>
            <ac:inkMk id="29" creationId="{9EDC4B6B-84D0-47B7-AEAE-C5F5C068BB01}"/>
          </ac:inkMkLst>
        </pc:inkChg>
        <pc:inkChg chg="add mod">
          <ac:chgData name="Alonso Raúl Melgarejo Galván" userId="34f8e7f98b12fabf" providerId="LiveId" clId="{FD30FA29-A3C3-4DDE-A8CF-DA98DF169BBC}" dt="2020-06-04T02:11:45.363" v="2173"/>
          <ac:inkMkLst>
            <pc:docMk/>
            <pc:sldMk cId="2705727256" sldId="310"/>
            <ac:inkMk id="30" creationId="{9103073A-DD0B-4241-A25C-B38F92EFB89B}"/>
          </ac:inkMkLst>
        </pc:inkChg>
        <pc:inkChg chg="add">
          <ac:chgData name="Alonso Raúl Melgarejo Galván" userId="34f8e7f98b12fabf" providerId="LiveId" clId="{FD30FA29-A3C3-4DDE-A8CF-DA98DF169BBC}" dt="2020-06-04T02:11:48.796" v="2174" actId="9405"/>
          <ac:inkMkLst>
            <pc:docMk/>
            <pc:sldMk cId="2705727256" sldId="310"/>
            <ac:inkMk id="33" creationId="{FA2A26FC-4C86-4AC2-952E-0EE6CBEAFF76}"/>
          </ac:inkMkLst>
        </pc:inkChg>
        <pc:inkChg chg="add mod">
          <ac:chgData name="Alonso Raúl Melgarejo Galván" userId="34f8e7f98b12fabf" providerId="LiveId" clId="{FD30FA29-A3C3-4DDE-A8CF-DA98DF169BBC}" dt="2020-06-04T02:14:18.970" v="2230"/>
          <ac:inkMkLst>
            <pc:docMk/>
            <pc:sldMk cId="2705727256" sldId="310"/>
            <ac:inkMk id="34" creationId="{795228AE-DC8D-4419-9B11-B9D14300436B}"/>
          </ac:inkMkLst>
        </pc:inkChg>
        <pc:inkChg chg="add mod">
          <ac:chgData name="Alonso Raúl Melgarejo Galván" userId="34f8e7f98b12fabf" providerId="LiveId" clId="{FD30FA29-A3C3-4DDE-A8CF-DA98DF169BBC}" dt="2020-06-04T02:14:18.970" v="2230"/>
          <ac:inkMkLst>
            <pc:docMk/>
            <pc:sldMk cId="2705727256" sldId="310"/>
            <ac:inkMk id="42" creationId="{45632524-1296-4CA7-ACF7-DA535EC2A626}"/>
          </ac:inkMkLst>
        </pc:inkChg>
        <pc:inkChg chg="add del mod">
          <ac:chgData name="Alonso Raúl Melgarejo Galván" userId="34f8e7f98b12fabf" providerId="LiveId" clId="{FD30FA29-A3C3-4DDE-A8CF-DA98DF169BBC}" dt="2020-06-04T02:12:42.805" v="2202"/>
          <ac:inkMkLst>
            <pc:docMk/>
            <pc:sldMk cId="2705727256" sldId="310"/>
            <ac:inkMk id="44" creationId="{79EF93E3-92C6-402F-811C-C9EF3F3FF2D8}"/>
          </ac:inkMkLst>
        </pc:inkChg>
        <pc:inkChg chg="add mod">
          <ac:chgData name="Alonso Raúl Melgarejo Galván" userId="34f8e7f98b12fabf" providerId="LiveId" clId="{FD30FA29-A3C3-4DDE-A8CF-DA98DF169BBC}" dt="2020-06-04T02:13:02.317" v="2209"/>
          <ac:inkMkLst>
            <pc:docMk/>
            <pc:sldMk cId="2705727256" sldId="310"/>
            <ac:inkMk id="45" creationId="{CA068B81-2A9D-4A79-9A20-00304B95EBFB}"/>
          </ac:inkMkLst>
        </pc:inkChg>
        <pc:inkChg chg="add del mod">
          <ac:chgData name="Alonso Raúl Melgarejo Galván" userId="34f8e7f98b12fabf" providerId="LiveId" clId="{FD30FA29-A3C3-4DDE-A8CF-DA98DF169BBC}" dt="2020-06-04T02:12:49.637" v="2206"/>
          <ac:inkMkLst>
            <pc:docMk/>
            <pc:sldMk cId="2705727256" sldId="310"/>
            <ac:inkMk id="46" creationId="{13255A79-DF37-4653-8972-CA26C33DF3C6}"/>
          </ac:inkMkLst>
        </pc:inkChg>
        <pc:inkChg chg="add mod">
          <ac:chgData name="Alonso Raúl Melgarejo Galván" userId="34f8e7f98b12fabf" providerId="LiveId" clId="{FD30FA29-A3C3-4DDE-A8CF-DA98DF169BBC}" dt="2020-06-04T02:14:18.970" v="2230"/>
          <ac:inkMkLst>
            <pc:docMk/>
            <pc:sldMk cId="2705727256" sldId="310"/>
            <ac:inkMk id="48" creationId="{A6A17FE1-3F3C-40DE-9E16-DE0057AC37A8}"/>
          </ac:inkMkLst>
        </pc:inkChg>
        <pc:inkChg chg="add mod">
          <ac:chgData name="Alonso Raúl Melgarejo Galván" userId="34f8e7f98b12fabf" providerId="LiveId" clId="{FD30FA29-A3C3-4DDE-A8CF-DA98DF169BBC}" dt="2020-06-04T02:14:18.970" v="2230"/>
          <ac:inkMkLst>
            <pc:docMk/>
            <pc:sldMk cId="2705727256" sldId="310"/>
            <ac:inkMk id="49" creationId="{42C3A6AC-8E78-461F-A259-A486F2A31EC5}"/>
          </ac:inkMkLst>
        </pc:inkChg>
        <pc:inkChg chg="add del mod">
          <ac:chgData name="Alonso Raúl Melgarejo Galván" userId="34f8e7f98b12fabf" providerId="LiveId" clId="{FD30FA29-A3C3-4DDE-A8CF-DA98DF169BBC}" dt="2020-06-04T02:12:42.193" v="2199"/>
          <ac:inkMkLst>
            <pc:docMk/>
            <pc:sldMk cId="2705727256" sldId="310"/>
            <ac:inkMk id="51" creationId="{7D1DFC86-83F7-41C0-B2A4-14D93671A2B4}"/>
          </ac:inkMkLst>
        </pc:inkChg>
        <pc:inkChg chg="add mod">
          <ac:chgData name="Alonso Raúl Melgarejo Galván" userId="34f8e7f98b12fabf" providerId="LiveId" clId="{FD30FA29-A3C3-4DDE-A8CF-DA98DF169BBC}" dt="2020-06-04T02:13:02.317" v="2209"/>
          <ac:inkMkLst>
            <pc:docMk/>
            <pc:sldMk cId="2705727256" sldId="310"/>
            <ac:inkMk id="52" creationId="{A15BBB99-A1AD-4C74-BF4A-397E2A09F3B3}"/>
          </ac:inkMkLst>
        </pc:inkChg>
        <pc:inkChg chg="add mod">
          <ac:chgData name="Alonso Raúl Melgarejo Galván" userId="34f8e7f98b12fabf" providerId="LiveId" clId="{FD30FA29-A3C3-4DDE-A8CF-DA98DF169BBC}" dt="2020-06-04T02:13:02.317" v="2209"/>
          <ac:inkMkLst>
            <pc:docMk/>
            <pc:sldMk cId="2705727256" sldId="310"/>
            <ac:inkMk id="53" creationId="{AA18332D-1AB4-4244-B88D-58F73403DB83}"/>
          </ac:inkMkLst>
        </pc:inkChg>
        <pc:inkChg chg="add del mod">
          <ac:chgData name="Alonso Raúl Melgarejo Galván" userId="34f8e7f98b12fabf" providerId="LiveId" clId="{FD30FA29-A3C3-4DDE-A8CF-DA98DF169BBC}" dt="2020-06-04T02:12:42.197" v="2200"/>
          <ac:inkMkLst>
            <pc:docMk/>
            <pc:sldMk cId="2705727256" sldId="310"/>
            <ac:inkMk id="55" creationId="{1C08578A-C217-44A1-81FF-4725CCE1E139}"/>
          </ac:inkMkLst>
        </pc:inkChg>
        <pc:inkChg chg="add mod">
          <ac:chgData name="Alonso Raúl Melgarejo Galván" userId="34f8e7f98b12fabf" providerId="LiveId" clId="{FD30FA29-A3C3-4DDE-A8CF-DA98DF169BBC}" dt="2020-06-04T02:13:02.317" v="2209"/>
          <ac:inkMkLst>
            <pc:docMk/>
            <pc:sldMk cId="2705727256" sldId="310"/>
            <ac:inkMk id="56" creationId="{2E6DF96D-4BBE-4180-90C8-38379BAE4D0F}"/>
          </ac:inkMkLst>
        </pc:inkChg>
        <pc:inkChg chg="add del mod">
          <ac:chgData name="Alonso Raúl Melgarejo Galván" userId="34f8e7f98b12fabf" providerId="LiveId" clId="{FD30FA29-A3C3-4DDE-A8CF-DA98DF169BBC}" dt="2020-06-04T02:12:50.225" v="2207"/>
          <ac:inkMkLst>
            <pc:docMk/>
            <pc:sldMk cId="2705727256" sldId="310"/>
            <ac:inkMk id="58" creationId="{68266409-F698-4AEE-86DC-4ACD15805AAE}"/>
          </ac:inkMkLst>
        </pc:inkChg>
        <pc:inkChg chg="add del mod">
          <ac:chgData name="Alonso Raúl Melgarejo Galván" userId="34f8e7f98b12fabf" providerId="LiveId" clId="{FD30FA29-A3C3-4DDE-A8CF-DA98DF169BBC}" dt="2020-06-04T02:12:42.199" v="2201"/>
          <ac:inkMkLst>
            <pc:docMk/>
            <pc:sldMk cId="2705727256" sldId="310"/>
            <ac:inkMk id="60" creationId="{8E268D85-0F4D-44D6-910C-958F85C21FC8}"/>
          </ac:inkMkLst>
        </pc:inkChg>
        <pc:inkChg chg="add del mod">
          <ac:chgData name="Alonso Raúl Melgarejo Galván" userId="34f8e7f98b12fabf" providerId="LiveId" clId="{FD30FA29-A3C3-4DDE-A8CF-DA98DF169BBC}" dt="2020-06-04T02:12:49.199" v="2204"/>
          <ac:inkMkLst>
            <pc:docMk/>
            <pc:sldMk cId="2705727256" sldId="310"/>
            <ac:inkMk id="78" creationId="{AC69075B-5361-425D-A4BF-7C6B7FDB2B07}"/>
          </ac:inkMkLst>
        </pc:inkChg>
        <pc:inkChg chg="add del mod">
          <ac:chgData name="Alonso Raúl Melgarejo Galván" userId="34f8e7f98b12fabf" providerId="LiveId" clId="{FD30FA29-A3C3-4DDE-A8CF-DA98DF169BBC}" dt="2020-06-04T02:12:49.636" v="2205"/>
          <ac:inkMkLst>
            <pc:docMk/>
            <pc:sldMk cId="2705727256" sldId="310"/>
            <ac:inkMk id="79" creationId="{273D2ACC-A8B8-4C67-A97E-E9AA40C8A772}"/>
          </ac:inkMkLst>
        </pc:inkChg>
        <pc:inkChg chg="add del mod">
          <ac:chgData name="Alonso Raúl Melgarejo Galván" userId="34f8e7f98b12fabf" providerId="LiveId" clId="{FD30FA29-A3C3-4DDE-A8CF-DA98DF169BBC}" dt="2020-06-04T02:12:48.822" v="2203"/>
          <ac:inkMkLst>
            <pc:docMk/>
            <pc:sldMk cId="2705727256" sldId="310"/>
            <ac:inkMk id="80" creationId="{D16201D4-C7CA-411E-B2A0-8A5103551396}"/>
          </ac:inkMkLst>
        </pc:inkChg>
        <pc:inkChg chg="add mod">
          <ac:chgData name="Alonso Raúl Melgarejo Galván" userId="34f8e7f98b12fabf" providerId="LiveId" clId="{FD30FA29-A3C3-4DDE-A8CF-DA98DF169BBC}" dt="2020-06-04T02:14:18.970" v="2230"/>
          <ac:inkMkLst>
            <pc:docMk/>
            <pc:sldMk cId="2705727256" sldId="310"/>
            <ac:inkMk id="82" creationId="{8A91C0D2-0346-4291-A74C-A1CE6D9ECFA8}"/>
          </ac:inkMkLst>
        </pc:inkChg>
        <pc:inkChg chg="add mod">
          <ac:chgData name="Alonso Raúl Melgarejo Galván" userId="34f8e7f98b12fabf" providerId="LiveId" clId="{FD30FA29-A3C3-4DDE-A8CF-DA98DF169BBC}" dt="2020-06-04T02:13:13.191" v="2214"/>
          <ac:inkMkLst>
            <pc:docMk/>
            <pc:sldMk cId="2705727256" sldId="310"/>
            <ac:inkMk id="84" creationId="{74B4D858-FA0D-436D-8E63-663E7C0F1265}"/>
          </ac:inkMkLst>
        </pc:inkChg>
        <pc:inkChg chg="add mod">
          <ac:chgData name="Alonso Raúl Melgarejo Galván" userId="34f8e7f98b12fabf" providerId="LiveId" clId="{FD30FA29-A3C3-4DDE-A8CF-DA98DF169BBC}" dt="2020-06-04T02:13:13.191" v="2214"/>
          <ac:inkMkLst>
            <pc:docMk/>
            <pc:sldMk cId="2705727256" sldId="310"/>
            <ac:inkMk id="85" creationId="{C54A174C-2E8B-47B8-A641-312386D57F24}"/>
          </ac:inkMkLst>
        </pc:inkChg>
        <pc:inkChg chg="add mod">
          <ac:chgData name="Alonso Raúl Melgarejo Galván" userId="34f8e7f98b12fabf" providerId="LiveId" clId="{FD30FA29-A3C3-4DDE-A8CF-DA98DF169BBC}" dt="2020-06-04T02:13:13.191" v="2214"/>
          <ac:inkMkLst>
            <pc:docMk/>
            <pc:sldMk cId="2705727256" sldId="310"/>
            <ac:inkMk id="87" creationId="{AEB98ABA-5841-45A1-8396-C07396E3BD76}"/>
          </ac:inkMkLst>
        </pc:inkChg>
        <pc:inkChg chg="add mod">
          <ac:chgData name="Alonso Raúl Melgarejo Galván" userId="34f8e7f98b12fabf" providerId="LiveId" clId="{FD30FA29-A3C3-4DDE-A8CF-DA98DF169BBC}" dt="2020-06-04T02:13:23.393" v="2226"/>
          <ac:inkMkLst>
            <pc:docMk/>
            <pc:sldMk cId="2705727256" sldId="310"/>
            <ac:inkMk id="89" creationId="{50DF78C8-A49C-4D04-A47B-7FB965E705B6}"/>
          </ac:inkMkLst>
        </pc:inkChg>
        <pc:inkChg chg="add mod">
          <ac:chgData name="Alonso Raúl Melgarejo Galván" userId="34f8e7f98b12fabf" providerId="LiveId" clId="{FD30FA29-A3C3-4DDE-A8CF-DA98DF169BBC}" dt="2020-06-04T02:13:23.393" v="2226"/>
          <ac:inkMkLst>
            <pc:docMk/>
            <pc:sldMk cId="2705727256" sldId="310"/>
            <ac:inkMk id="90" creationId="{FB8303D7-439E-4B36-A7DD-2A883C7D6223}"/>
          </ac:inkMkLst>
        </pc:inkChg>
        <pc:inkChg chg="add mod">
          <ac:chgData name="Alonso Raúl Melgarejo Galván" userId="34f8e7f98b12fabf" providerId="LiveId" clId="{FD30FA29-A3C3-4DDE-A8CF-DA98DF169BBC}" dt="2020-06-04T02:13:23.393" v="2226"/>
          <ac:inkMkLst>
            <pc:docMk/>
            <pc:sldMk cId="2705727256" sldId="310"/>
            <ac:inkMk id="91" creationId="{516AE5A8-51D4-478D-BE43-4065E11FE32C}"/>
          </ac:inkMkLst>
        </pc:inkChg>
        <pc:inkChg chg="add mod">
          <ac:chgData name="Alonso Raúl Melgarejo Galván" userId="34f8e7f98b12fabf" providerId="LiveId" clId="{FD30FA29-A3C3-4DDE-A8CF-DA98DF169BBC}" dt="2020-06-04T02:13:23.393" v="2226"/>
          <ac:inkMkLst>
            <pc:docMk/>
            <pc:sldMk cId="2705727256" sldId="310"/>
            <ac:inkMk id="92" creationId="{21AAFD8A-7729-4F45-9A47-538E7896778C}"/>
          </ac:inkMkLst>
        </pc:inkChg>
        <pc:inkChg chg="add mod">
          <ac:chgData name="Alonso Raúl Melgarejo Galván" userId="34f8e7f98b12fabf" providerId="LiveId" clId="{FD30FA29-A3C3-4DDE-A8CF-DA98DF169BBC}" dt="2020-06-04T02:13:23.393" v="2226"/>
          <ac:inkMkLst>
            <pc:docMk/>
            <pc:sldMk cId="2705727256" sldId="310"/>
            <ac:inkMk id="93" creationId="{5BC1CD91-C2AF-4B38-8BBE-04894C0FF314}"/>
          </ac:inkMkLst>
        </pc:inkChg>
        <pc:inkChg chg="add mod">
          <ac:chgData name="Alonso Raúl Melgarejo Galván" userId="34f8e7f98b12fabf" providerId="LiveId" clId="{FD30FA29-A3C3-4DDE-A8CF-DA98DF169BBC}" dt="2020-06-04T02:13:23.393" v="2226"/>
          <ac:inkMkLst>
            <pc:docMk/>
            <pc:sldMk cId="2705727256" sldId="310"/>
            <ac:inkMk id="94" creationId="{15A391D9-989E-49C8-AE19-4D44E40A01A9}"/>
          </ac:inkMkLst>
        </pc:inkChg>
        <pc:inkChg chg="add mod">
          <ac:chgData name="Alonso Raúl Melgarejo Galván" userId="34f8e7f98b12fabf" providerId="LiveId" clId="{FD30FA29-A3C3-4DDE-A8CF-DA98DF169BBC}" dt="2020-06-04T02:13:23.393" v="2226"/>
          <ac:inkMkLst>
            <pc:docMk/>
            <pc:sldMk cId="2705727256" sldId="310"/>
            <ac:inkMk id="95" creationId="{D5DC3CBC-570B-4CC9-A218-1C989D085212}"/>
          </ac:inkMkLst>
        </pc:inkChg>
        <pc:inkChg chg="add mod">
          <ac:chgData name="Alonso Raúl Melgarejo Galván" userId="34f8e7f98b12fabf" providerId="LiveId" clId="{FD30FA29-A3C3-4DDE-A8CF-DA98DF169BBC}" dt="2020-06-04T02:13:23.393" v="2226"/>
          <ac:inkMkLst>
            <pc:docMk/>
            <pc:sldMk cId="2705727256" sldId="310"/>
            <ac:inkMk id="96" creationId="{75414741-DAFA-4337-8E49-FD8A103EDEB5}"/>
          </ac:inkMkLst>
        </pc:inkChg>
        <pc:inkChg chg="add mod">
          <ac:chgData name="Alonso Raúl Melgarejo Galván" userId="34f8e7f98b12fabf" providerId="LiveId" clId="{FD30FA29-A3C3-4DDE-A8CF-DA98DF169BBC}" dt="2020-06-04T02:13:23.393" v="2226"/>
          <ac:inkMkLst>
            <pc:docMk/>
            <pc:sldMk cId="2705727256" sldId="310"/>
            <ac:inkMk id="97" creationId="{4CDB4C49-36C3-427A-ACFA-49859FAF1937}"/>
          </ac:inkMkLst>
        </pc:inkChg>
        <pc:inkChg chg="add mod">
          <ac:chgData name="Alonso Raúl Melgarejo Galván" userId="34f8e7f98b12fabf" providerId="LiveId" clId="{FD30FA29-A3C3-4DDE-A8CF-DA98DF169BBC}" dt="2020-06-04T02:13:23.393" v="2226"/>
          <ac:inkMkLst>
            <pc:docMk/>
            <pc:sldMk cId="2705727256" sldId="310"/>
            <ac:inkMk id="98" creationId="{390481B4-61C5-4C4C-AA23-E9F7828708C7}"/>
          </ac:inkMkLst>
        </pc:inkChg>
        <pc:inkChg chg="add mod">
          <ac:chgData name="Alonso Raúl Melgarejo Galván" userId="34f8e7f98b12fabf" providerId="LiveId" clId="{FD30FA29-A3C3-4DDE-A8CF-DA98DF169BBC}" dt="2020-06-04T02:13:23.393" v="2226"/>
          <ac:inkMkLst>
            <pc:docMk/>
            <pc:sldMk cId="2705727256" sldId="310"/>
            <ac:inkMk id="99" creationId="{4DE13357-7A2F-4793-BCEC-B9A31EFFD823}"/>
          </ac:inkMkLst>
        </pc:inkChg>
        <pc:inkChg chg="add">
          <ac:chgData name="Alonso Raúl Melgarejo Galván" userId="34f8e7f98b12fabf" providerId="LiveId" clId="{FD30FA29-A3C3-4DDE-A8CF-DA98DF169BBC}" dt="2020-06-04T02:13:35.655" v="2227" actId="9405"/>
          <ac:inkMkLst>
            <pc:docMk/>
            <pc:sldMk cId="2705727256" sldId="310"/>
            <ac:inkMk id="101" creationId="{E3CA2A47-19B8-46D0-97AE-CD5B61FF90DF}"/>
          </ac:inkMkLst>
        </pc:inkChg>
        <pc:inkChg chg="add">
          <ac:chgData name="Alonso Raúl Melgarejo Galván" userId="34f8e7f98b12fabf" providerId="LiveId" clId="{FD30FA29-A3C3-4DDE-A8CF-DA98DF169BBC}" dt="2020-06-04T02:13:39.143" v="2228" actId="9405"/>
          <ac:inkMkLst>
            <pc:docMk/>
            <pc:sldMk cId="2705727256" sldId="310"/>
            <ac:inkMk id="102" creationId="{E2D8292B-1081-4A39-B6D1-8C7C26447316}"/>
          </ac:inkMkLst>
        </pc:inkChg>
        <pc:inkChg chg="add mod">
          <ac:chgData name="Alonso Raúl Melgarejo Galván" userId="34f8e7f98b12fabf" providerId="LiveId" clId="{FD30FA29-A3C3-4DDE-A8CF-DA98DF169BBC}" dt="2020-06-04T02:14:18.970" v="2230"/>
          <ac:inkMkLst>
            <pc:docMk/>
            <pc:sldMk cId="2705727256" sldId="310"/>
            <ac:inkMk id="103" creationId="{DFA3A646-DBF6-4623-B1AE-69B0B260797A}"/>
          </ac:inkMkLst>
        </pc:inkChg>
        <pc:inkChg chg="add">
          <ac:chgData name="Alonso Raúl Melgarejo Galván" userId="34f8e7f98b12fabf" providerId="LiveId" clId="{FD30FA29-A3C3-4DDE-A8CF-DA98DF169BBC}" dt="2020-06-04T02:14:20.980" v="2231" actId="9405"/>
          <ac:inkMkLst>
            <pc:docMk/>
            <pc:sldMk cId="2705727256" sldId="310"/>
            <ac:inkMk id="105" creationId="{FEE2A4F5-AD63-42B2-90F6-B901A8B3E15B}"/>
          </ac:inkMkLst>
        </pc:inkChg>
        <pc:inkChg chg="add">
          <ac:chgData name="Alonso Raúl Melgarejo Galván" userId="34f8e7f98b12fabf" providerId="LiveId" clId="{FD30FA29-A3C3-4DDE-A8CF-DA98DF169BBC}" dt="2020-06-04T02:14:21.447" v="2232" actId="9405"/>
          <ac:inkMkLst>
            <pc:docMk/>
            <pc:sldMk cId="2705727256" sldId="310"/>
            <ac:inkMk id="106" creationId="{9DC699D0-DBB6-451E-9564-A6356B39B446}"/>
          </ac:inkMkLst>
        </pc:inkChg>
        <pc:inkChg chg="add">
          <ac:chgData name="Alonso Raúl Melgarejo Galván" userId="34f8e7f98b12fabf" providerId="LiveId" clId="{FD30FA29-A3C3-4DDE-A8CF-DA98DF169BBC}" dt="2020-06-04T02:14:21.786" v="2233" actId="9405"/>
          <ac:inkMkLst>
            <pc:docMk/>
            <pc:sldMk cId="2705727256" sldId="310"/>
            <ac:inkMk id="107" creationId="{50B956AC-A9C9-44D3-BFEB-1E5B86E29955}"/>
          </ac:inkMkLst>
        </pc:inkChg>
        <pc:inkChg chg="add mod">
          <ac:chgData name="Alonso Raúl Melgarejo Galván" userId="34f8e7f98b12fabf" providerId="LiveId" clId="{FD30FA29-A3C3-4DDE-A8CF-DA98DF169BBC}" dt="2020-06-04T02:14:26.914" v="2240"/>
          <ac:inkMkLst>
            <pc:docMk/>
            <pc:sldMk cId="2705727256" sldId="310"/>
            <ac:inkMk id="108" creationId="{B213E5D9-31EA-48B7-8921-FDF12A620A88}"/>
          </ac:inkMkLst>
        </pc:inkChg>
        <pc:inkChg chg="add mod">
          <ac:chgData name="Alonso Raúl Melgarejo Galván" userId="34f8e7f98b12fabf" providerId="LiveId" clId="{FD30FA29-A3C3-4DDE-A8CF-DA98DF169BBC}" dt="2020-06-04T02:14:26.914" v="2240"/>
          <ac:inkMkLst>
            <pc:docMk/>
            <pc:sldMk cId="2705727256" sldId="310"/>
            <ac:inkMk id="109" creationId="{B8BAE95A-0B93-4491-B653-A3AF7EA12B57}"/>
          </ac:inkMkLst>
        </pc:inkChg>
        <pc:inkChg chg="add mod">
          <ac:chgData name="Alonso Raúl Melgarejo Galván" userId="34f8e7f98b12fabf" providerId="LiveId" clId="{FD30FA29-A3C3-4DDE-A8CF-DA98DF169BBC}" dt="2020-06-04T02:14:26.914" v="2240"/>
          <ac:inkMkLst>
            <pc:docMk/>
            <pc:sldMk cId="2705727256" sldId="310"/>
            <ac:inkMk id="110" creationId="{C1FF1E0A-1275-43EA-A815-FC3648C82757}"/>
          </ac:inkMkLst>
        </pc:inkChg>
        <pc:inkChg chg="add mod">
          <ac:chgData name="Alonso Raúl Melgarejo Galván" userId="34f8e7f98b12fabf" providerId="LiveId" clId="{FD30FA29-A3C3-4DDE-A8CF-DA98DF169BBC}" dt="2020-06-04T02:14:26.914" v="2240"/>
          <ac:inkMkLst>
            <pc:docMk/>
            <pc:sldMk cId="2705727256" sldId="310"/>
            <ac:inkMk id="111" creationId="{40DCE58E-7EB0-4BB0-941E-454EC234F52A}"/>
          </ac:inkMkLst>
        </pc:inkChg>
        <pc:inkChg chg="add mod">
          <ac:chgData name="Alonso Raúl Melgarejo Galván" userId="34f8e7f98b12fabf" providerId="LiveId" clId="{FD30FA29-A3C3-4DDE-A8CF-DA98DF169BBC}" dt="2020-06-04T02:14:26.914" v="2240"/>
          <ac:inkMkLst>
            <pc:docMk/>
            <pc:sldMk cId="2705727256" sldId="310"/>
            <ac:inkMk id="112" creationId="{1CCE1B3A-31CF-4A76-AEFD-69824B307C50}"/>
          </ac:inkMkLst>
        </pc:inkChg>
        <pc:inkChg chg="add mod">
          <ac:chgData name="Alonso Raúl Melgarejo Galván" userId="34f8e7f98b12fabf" providerId="LiveId" clId="{FD30FA29-A3C3-4DDE-A8CF-DA98DF169BBC}" dt="2020-06-04T02:14:26.914" v="2240"/>
          <ac:inkMkLst>
            <pc:docMk/>
            <pc:sldMk cId="2705727256" sldId="310"/>
            <ac:inkMk id="113" creationId="{F50C2793-B561-4308-B4C1-143448F83F02}"/>
          </ac:inkMkLst>
        </pc:inkChg>
        <pc:inkChg chg="add mod">
          <ac:chgData name="Alonso Raúl Melgarejo Galván" userId="34f8e7f98b12fabf" providerId="LiveId" clId="{FD30FA29-A3C3-4DDE-A8CF-DA98DF169BBC}" dt="2020-06-04T02:14:45.990" v="2243"/>
          <ac:inkMkLst>
            <pc:docMk/>
            <pc:sldMk cId="2705727256" sldId="310"/>
            <ac:inkMk id="115" creationId="{60324C55-D8BF-48B9-AB16-7CAD5A811388}"/>
          </ac:inkMkLst>
        </pc:inkChg>
        <pc:inkChg chg="add mod">
          <ac:chgData name="Alonso Raúl Melgarejo Galván" userId="34f8e7f98b12fabf" providerId="LiveId" clId="{FD30FA29-A3C3-4DDE-A8CF-DA98DF169BBC}" dt="2020-06-04T02:14:45.990" v="2243"/>
          <ac:inkMkLst>
            <pc:docMk/>
            <pc:sldMk cId="2705727256" sldId="310"/>
            <ac:inkMk id="116" creationId="{9FD90763-53D7-4197-A0D0-DD1271126C08}"/>
          </ac:inkMkLst>
        </pc:inkChg>
        <pc:inkChg chg="add">
          <ac:chgData name="Alonso Raúl Melgarejo Galván" userId="34f8e7f98b12fabf" providerId="LiveId" clId="{FD30FA29-A3C3-4DDE-A8CF-DA98DF169BBC}" dt="2020-06-04T02:15:03.365" v="2244" actId="9405"/>
          <ac:inkMkLst>
            <pc:docMk/>
            <pc:sldMk cId="2705727256" sldId="310"/>
            <ac:inkMk id="118" creationId="{0CCA6AE2-8D84-40AC-BBFD-B1D1BD208218}"/>
          </ac:inkMkLst>
        </pc:inkChg>
      </pc:sldChg>
      <pc:sldChg chg="addSp delSp modSp mod">
        <pc:chgData name="Alonso Raúl Melgarejo Galván" userId="34f8e7f98b12fabf" providerId="LiveId" clId="{FD30FA29-A3C3-4DDE-A8CF-DA98DF169BBC}" dt="2020-06-04T02:33:01.646" v="2723"/>
        <pc:sldMkLst>
          <pc:docMk/>
          <pc:sldMk cId="259381880" sldId="314"/>
        </pc:sldMkLst>
        <pc:grpChg chg="del mod">
          <ac:chgData name="Alonso Raúl Melgarejo Galván" userId="34f8e7f98b12fabf" providerId="LiveId" clId="{FD30FA29-A3C3-4DDE-A8CF-DA98DF169BBC}" dt="2020-06-04T02:32:33.017" v="2707"/>
          <ac:grpSpMkLst>
            <pc:docMk/>
            <pc:sldMk cId="259381880" sldId="314"/>
            <ac:grpSpMk id="29" creationId="{DD5B5FAA-74C5-431A-9B45-5554D4E56411}"/>
          </ac:grpSpMkLst>
        </pc:grpChg>
        <pc:grpChg chg="del mod">
          <ac:chgData name="Alonso Raúl Melgarejo Galván" userId="34f8e7f98b12fabf" providerId="LiveId" clId="{FD30FA29-A3C3-4DDE-A8CF-DA98DF169BBC}" dt="2020-06-04T02:32:39.041" v="2710"/>
          <ac:grpSpMkLst>
            <pc:docMk/>
            <pc:sldMk cId="259381880" sldId="314"/>
            <ac:grpSpMk id="33" creationId="{50DF9F2C-CBE6-4ED1-B309-9D06EB9252CA}"/>
          </ac:grpSpMkLst>
        </pc:grpChg>
        <pc:grpChg chg="del mod">
          <ac:chgData name="Alonso Raúl Melgarejo Galván" userId="34f8e7f98b12fabf" providerId="LiveId" clId="{FD30FA29-A3C3-4DDE-A8CF-DA98DF169BBC}" dt="2020-06-04T02:32:45.142" v="2713"/>
          <ac:grpSpMkLst>
            <pc:docMk/>
            <pc:sldMk cId="259381880" sldId="314"/>
            <ac:grpSpMk id="36" creationId="{001E0820-77F7-47FF-9D68-5FD271F13743}"/>
          </ac:grpSpMkLst>
        </pc:grpChg>
        <pc:grpChg chg="del mod">
          <ac:chgData name="Alonso Raúl Melgarejo Galván" userId="34f8e7f98b12fabf" providerId="LiveId" clId="{FD30FA29-A3C3-4DDE-A8CF-DA98DF169BBC}" dt="2020-06-04T02:32:52.221" v="2715"/>
          <ac:grpSpMkLst>
            <pc:docMk/>
            <pc:sldMk cId="259381880" sldId="314"/>
            <ac:grpSpMk id="39" creationId="{42524DA3-6531-4450-A13D-5B4448147AE8}"/>
          </ac:grpSpMkLst>
        </pc:grpChg>
        <pc:grpChg chg="del mod">
          <ac:chgData name="Alonso Raúl Melgarejo Galván" userId="34f8e7f98b12fabf" providerId="LiveId" clId="{FD30FA29-A3C3-4DDE-A8CF-DA98DF169BBC}" dt="2020-06-04T02:33:01.646" v="2723"/>
          <ac:grpSpMkLst>
            <pc:docMk/>
            <pc:sldMk cId="259381880" sldId="314"/>
            <ac:grpSpMk id="41" creationId="{25BFCF3C-D2EE-48FF-BF6D-A121128BDADE}"/>
          </ac:grpSpMkLst>
        </pc:grpChg>
        <pc:grpChg chg="mod">
          <ac:chgData name="Alonso Raúl Melgarejo Galván" userId="34f8e7f98b12fabf" providerId="LiveId" clId="{FD30FA29-A3C3-4DDE-A8CF-DA98DF169BBC}" dt="2020-06-04T02:33:01.646" v="2723"/>
          <ac:grpSpMkLst>
            <pc:docMk/>
            <pc:sldMk cId="259381880" sldId="314"/>
            <ac:grpSpMk id="49" creationId="{99EE84C4-729F-4CD2-A482-96E63BA3703E}"/>
          </ac:grpSpMkLst>
        </pc:grpChg>
        <pc:inkChg chg="add">
          <ac:chgData name="Alonso Raúl Melgarejo Galván" userId="34f8e7f98b12fabf" providerId="LiveId" clId="{FD30FA29-A3C3-4DDE-A8CF-DA98DF169BBC}" dt="2020-06-04T02:31:53.676" v="2696" actId="9405"/>
          <ac:inkMkLst>
            <pc:docMk/>
            <pc:sldMk cId="259381880" sldId="314"/>
            <ac:inkMk id="3" creationId="{6C0E456D-BB5F-4C27-AB9A-8260482897DA}"/>
          </ac:inkMkLst>
        </pc:inkChg>
        <pc:inkChg chg="add">
          <ac:chgData name="Alonso Raúl Melgarejo Galván" userId="34f8e7f98b12fabf" providerId="LiveId" clId="{FD30FA29-A3C3-4DDE-A8CF-DA98DF169BBC}" dt="2020-06-04T02:31:57.520" v="2697" actId="9405"/>
          <ac:inkMkLst>
            <pc:docMk/>
            <pc:sldMk cId="259381880" sldId="314"/>
            <ac:inkMk id="9" creationId="{729C0EAB-38E8-484B-B0F9-0317D4C04835}"/>
          </ac:inkMkLst>
        </pc:inkChg>
        <pc:inkChg chg="add">
          <ac:chgData name="Alonso Raúl Melgarejo Galván" userId="34f8e7f98b12fabf" providerId="LiveId" clId="{FD30FA29-A3C3-4DDE-A8CF-DA98DF169BBC}" dt="2020-06-04T02:32:02.663" v="2698" actId="9405"/>
          <ac:inkMkLst>
            <pc:docMk/>
            <pc:sldMk cId="259381880" sldId="314"/>
            <ac:inkMk id="16" creationId="{7B332D65-4746-4CF0-809C-D4F4359F3FDA}"/>
          </ac:inkMkLst>
        </pc:inkChg>
        <pc:inkChg chg="add">
          <ac:chgData name="Alonso Raúl Melgarejo Galván" userId="34f8e7f98b12fabf" providerId="LiveId" clId="{FD30FA29-A3C3-4DDE-A8CF-DA98DF169BBC}" dt="2020-06-04T02:32:16.012" v="2699" actId="9405"/>
          <ac:inkMkLst>
            <pc:docMk/>
            <pc:sldMk cId="259381880" sldId="314"/>
            <ac:inkMk id="17" creationId="{7FD00ABD-D033-407C-A95A-A47301D92F01}"/>
          </ac:inkMkLst>
        </pc:inkChg>
        <pc:inkChg chg="add">
          <ac:chgData name="Alonso Raúl Melgarejo Galván" userId="34f8e7f98b12fabf" providerId="LiveId" clId="{FD30FA29-A3C3-4DDE-A8CF-DA98DF169BBC}" dt="2020-06-04T02:32:25.443" v="2700" actId="9405"/>
          <ac:inkMkLst>
            <pc:docMk/>
            <pc:sldMk cId="259381880" sldId="314"/>
            <ac:inkMk id="19" creationId="{4467D9DF-5DAB-4045-B935-040A851EB51E}"/>
          </ac:inkMkLst>
        </pc:inkChg>
        <pc:inkChg chg="add mod">
          <ac:chgData name="Alonso Raúl Melgarejo Galván" userId="34f8e7f98b12fabf" providerId="LiveId" clId="{FD30FA29-A3C3-4DDE-A8CF-DA98DF169BBC}" dt="2020-06-04T02:33:01.646" v="2723"/>
          <ac:inkMkLst>
            <pc:docMk/>
            <pc:sldMk cId="259381880" sldId="314"/>
            <ac:inkMk id="20" creationId="{B04A4329-CB0A-4681-96D4-2E9028918E24}"/>
          </ac:inkMkLst>
        </pc:inkChg>
        <pc:inkChg chg="add mod">
          <ac:chgData name="Alonso Raúl Melgarejo Galván" userId="34f8e7f98b12fabf" providerId="LiveId" clId="{FD30FA29-A3C3-4DDE-A8CF-DA98DF169BBC}" dt="2020-06-04T02:33:01.646" v="2723"/>
          <ac:inkMkLst>
            <pc:docMk/>
            <pc:sldMk cId="259381880" sldId="314"/>
            <ac:inkMk id="22" creationId="{ED8F3644-E987-4EBE-912E-FD7CD47DD569}"/>
          </ac:inkMkLst>
        </pc:inkChg>
        <pc:inkChg chg="add mod">
          <ac:chgData name="Alonso Raúl Melgarejo Galván" userId="34f8e7f98b12fabf" providerId="LiveId" clId="{FD30FA29-A3C3-4DDE-A8CF-DA98DF169BBC}" dt="2020-06-04T02:33:01.646" v="2723"/>
          <ac:inkMkLst>
            <pc:docMk/>
            <pc:sldMk cId="259381880" sldId="314"/>
            <ac:inkMk id="30" creationId="{67AFBDBF-670F-44BC-A140-7B4265C03651}"/>
          </ac:inkMkLst>
        </pc:inkChg>
        <pc:inkChg chg="add mod">
          <ac:chgData name="Alonso Raúl Melgarejo Galván" userId="34f8e7f98b12fabf" providerId="LiveId" clId="{FD30FA29-A3C3-4DDE-A8CF-DA98DF169BBC}" dt="2020-06-04T02:33:01.646" v="2723"/>
          <ac:inkMkLst>
            <pc:docMk/>
            <pc:sldMk cId="259381880" sldId="314"/>
            <ac:inkMk id="31" creationId="{24EDB6FE-963B-4500-8730-26A80AB9D223}"/>
          </ac:inkMkLst>
        </pc:inkChg>
        <pc:inkChg chg="add mod">
          <ac:chgData name="Alonso Raúl Melgarejo Galván" userId="34f8e7f98b12fabf" providerId="LiveId" clId="{FD30FA29-A3C3-4DDE-A8CF-DA98DF169BBC}" dt="2020-06-04T02:33:01.646" v="2723"/>
          <ac:inkMkLst>
            <pc:docMk/>
            <pc:sldMk cId="259381880" sldId="314"/>
            <ac:inkMk id="32" creationId="{8B7B3D31-4BB2-4A72-BE40-0F175DB6F207}"/>
          </ac:inkMkLst>
        </pc:inkChg>
        <pc:inkChg chg="add mod">
          <ac:chgData name="Alonso Raúl Melgarejo Galván" userId="34f8e7f98b12fabf" providerId="LiveId" clId="{FD30FA29-A3C3-4DDE-A8CF-DA98DF169BBC}" dt="2020-06-04T02:33:01.646" v="2723"/>
          <ac:inkMkLst>
            <pc:docMk/>
            <pc:sldMk cId="259381880" sldId="314"/>
            <ac:inkMk id="34" creationId="{33BF1105-64EA-4612-81C9-5DBF4D147B2E}"/>
          </ac:inkMkLst>
        </pc:inkChg>
        <pc:inkChg chg="add mod">
          <ac:chgData name="Alonso Raúl Melgarejo Galván" userId="34f8e7f98b12fabf" providerId="LiveId" clId="{FD30FA29-A3C3-4DDE-A8CF-DA98DF169BBC}" dt="2020-06-04T02:33:01.646" v="2723"/>
          <ac:inkMkLst>
            <pc:docMk/>
            <pc:sldMk cId="259381880" sldId="314"/>
            <ac:inkMk id="35" creationId="{CE810BEA-8C7E-4BDB-8F0B-63EA9F03495B}"/>
          </ac:inkMkLst>
        </pc:inkChg>
        <pc:inkChg chg="add mod">
          <ac:chgData name="Alonso Raúl Melgarejo Galván" userId="34f8e7f98b12fabf" providerId="LiveId" clId="{FD30FA29-A3C3-4DDE-A8CF-DA98DF169BBC}" dt="2020-06-04T02:33:01.646" v="2723"/>
          <ac:inkMkLst>
            <pc:docMk/>
            <pc:sldMk cId="259381880" sldId="314"/>
            <ac:inkMk id="37" creationId="{44C33354-3E6A-452E-85D9-668FC3295C8F}"/>
          </ac:inkMkLst>
        </pc:inkChg>
        <pc:inkChg chg="add mod">
          <ac:chgData name="Alonso Raúl Melgarejo Galván" userId="34f8e7f98b12fabf" providerId="LiveId" clId="{FD30FA29-A3C3-4DDE-A8CF-DA98DF169BBC}" dt="2020-06-04T02:33:01.646" v="2723"/>
          <ac:inkMkLst>
            <pc:docMk/>
            <pc:sldMk cId="259381880" sldId="314"/>
            <ac:inkMk id="38" creationId="{B80C7049-D014-4C3B-9CE0-35090624B53A}"/>
          </ac:inkMkLst>
        </pc:inkChg>
        <pc:inkChg chg="add mod">
          <ac:chgData name="Alonso Raúl Melgarejo Galván" userId="34f8e7f98b12fabf" providerId="LiveId" clId="{FD30FA29-A3C3-4DDE-A8CF-DA98DF169BBC}" dt="2020-06-04T02:33:01.646" v="2723"/>
          <ac:inkMkLst>
            <pc:docMk/>
            <pc:sldMk cId="259381880" sldId="314"/>
            <ac:inkMk id="40" creationId="{4604AC6D-7738-4431-AEE4-0CEAA4535C6D}"/>
          </ac:inkMkLst>
        </pc:inkChg>
        <pc:inkChg chg="add mod">
          <ac:chgData name="Alonso Raúl Melgarejo Galván" userId="34f8e7f98b12fabf" providerId="LiveId" clId="{FD30FA29-A3C3-4DDE-A8CF-DA98DF169BBC}" dt="2020-06-04T02:33:01.646" v="2723"/>
          <ac:inkMkLst>
            <pc:docMk/>
            <pc:sldMk cId="259381880" sldId="314"/>
            <ac:inkMk id="42" creationId="{768E2252-F749-4EFA-8018-44CF49A70C40}"/>
          </ac:inkMkLst>
        </pc:inkChg>
        <pc:inkChg chg="add mod">
          <ac:chgData name="Alonso Raúl Melgarejo Galván" userId="34f8e7f98b12fabf" providerId="LiveId" clId="{FD30FA29-A3C3-4DDE-A8CF-DA98DF169BBC}" dt="2020-06-04T02:33:01.646" v="2723"/>
          <ac:inkMkLst>
            <pc:docMk/>
            <pc:sldMk cId="259381880" sldId="314"/>
            <ac:inkMk id="43" creationId="{FF4A3BA6-B8C5-4FAE-A23C-FA8AE4387EDC}"/>
          </ac:inkMkLst>
        </pc:inkChg>
        <pc:inkChg chg="add mod">
          <ac:chgData name="Alonso Raúl Melgarejo Galván" userId="34f8e7f98b12fabf" providerId="LiveId" clId="{FD30FA29-A3C3-4DDE-A8CF-DA98DF169BBC}" dt="2020-06-04T02:33:01.646" v="2723"/>
          <ac:inkMkLst>
            <pc:docMk/>
            <pc:sldMk cId="259381880" sldId="314"/>
            <ac:inkMk id="44" creationId="{ABEDCE14-BE6C-46E7-9152-37A9AAF86ADD}"/>
          </ac:inkMkLst>
        </pc:inkChg>
        <pc:inkChg chg="add mod">
          <ac:chgData name="Alonso Raúl Melgarejo Galván" userId="34f8e7f98b12fabf" providerId="LiveId" clId="{FD30FA29-A3C3-4DDE-A8CF-DA98DF169BBC}" dt="2020-06-04T02:33:01.646" v="2723"/>
          <ac:inkMkLst>
            <pc:docMk/>
            <pc:sldMk cId="259381880" sldId="314"/>
            <ac:inkMk id="45" creationId="{557F7C28-1F53-4367-A4D3-EC951A9DA363}"/>
          </ac:inkMkLst>
        </pc:inkChg>
        <pc:inkChg chg="add mod">
          <ac:chgData name="Alonso Raúl Melgarejo Galván" userId="34f8e7f98b12fabf" providerId="LiveId" clId="{FD30FA29-A3C3-4DDE-A8CF-DA98DF169BBC}" dt="2020-06-04T02:33:01.646" v="2723"/>
          <ac:inkMkLst>
            <pc:docMk/>
            <pc:sldMk cId="259381880" sldId="314"/>
            <ac:inkMk id="46" creationId="{778C18A2-67F2-4898-9B89-634FAA650054}"/>
          </ac:inkMkLst>
        </pc:inkChg>
        <pc:inkChg chg="add mod">
          <ac:chgData name="Alonso Raúl Melgarejo Galván" userId="34f8e7f98b12fabf" providerId="LiveId" clId="{FD30FA29-A3C3-4DDE-A8CF-DA98DF169BBC}" dt="2020-06-04T02:33:01.646" v="2723"/>
          <ac:inkMkLst>
            <pc:docMk/>
            <pc:sldMk cId="259381880" sldId="314"/>
            <ac:inkMk id="47" creationId="{D159D3F1-6620-40F5-B6F7-660114B8601F}"/>
          </ac:inkMkLst>
        </pc:inkChg>
        <pc:inkChg chg="add mod">
          <ac:chgData name="Alonso Raúl Melgarejo Galván" userId="34f8e7f98b12fabf" providerId="LiveId" clId="{FD30FA29-A3C3-4DDE-A8CF-DA98DF169BBC}" dt="2020-06-04T02:33:01.646" v="2723"/>
          <ac:inkMkLst>
            <pc:docMk/>
            <pc:sldMk cId="259381880" sldId="314"/>
            <ac:inkMk id="48" creationId="{2C718811-260D-4190-ABA1-5225F8F1EFD7}"/>
          </ac:inkMkLst>
        </pc:inkChg>
      </pc:sldChg>
      <pc:sldChg chg="addSp delSp modSp mod">
        <pc:chgData name="Alonso Raúl Melgarejo Galván" userId="34f8e7f98b12fabf" providerId="LiveId" clId="{FD30FA29-A3C3-4DDE-A8CF-DA98DF169BBC}" dt="2020-06-04T02:43:41.017" v="3017"/>
        <pc:sldMkLst>
          <pc:docMk/>
          <pc:sldMk cId="3022981140" sldId="315"/>
        </pc:sldMkLst>
        <pc:grpChg chg="del mod">
          <ac:chgData name="Alonso Raúl Melgarejo Galván" userId="34f8e7f98b12fabf" providerId="LiveId" clId="{FD30FA29-A3C3-4DDE-A8CF-DA98DF169BBC}" dt="2020-06-04T02:33:13.362" v="2730"/>
          <ac:grpSpMkLst>
            <pc:docMk/>
            <pc:sldMk cId="3022981140" sldId="315"/>
            <ac:grpSpMk id="15" creationId="{9F6F2F61-9CF7-4B94-9096-EDA48CB40154}"/>
          </ac:grpSpMkLst>
        </pc:grpChg>
        <pc:grpChg chg="del mod">
          <ac:chgData name="Alonso Raúl Melgarejo Galván" userId="34f8e7f98b12fabf" providerId="LiveId" clId="{FD30FA29-A3C3-4DDE-A8CF-DA98DF169BBC}" dt="2020-06-04T02:34:33.818" v="2769"/>
          <ac:grpSpMkLst>
            <pc:docMk/>
            <pc:sldMk cId="3022981140" sldId="315"/>
            <ac:grpSpMk id="17" creationId="{22E28D56-51F9-484E-95C4-5C1534757EC6}"/>
          </ac:grpSpMkLst>
        </pc:grpChg>
        <pc:grpChg chg="del mod">
          <ac:chgData name="Alonso Raúl Melgarejo Galván" userId="34f8e7f98b12fabf" providerId="LiveId" clId="{FD30FA29-A3C3-4DDE-A8CF-DA98DF169BBC}" dt="2020-06-04T02:33:42.641" v="2740"/>
          <ac:grpSpMkLst>
            <pc:docMk/>
            <pc:sldMk cId="3022981140" sldId="315"/>
            <ac:grpSpMk id="26" creationId="{E64A5CB3-7889-44E9-8D03-B4E32589AE8E}"/>
          </ac:grpSpMkLst>
        </pc:grpChg>
        <pc:grpChg chg="del mod">
          <ac:chgData name="Alonso Raúl Melgarejo Galván" userId="34f8e7f98b12fabf" providerId="LiveId" clId="{FD30FA29-A3C3-4DDE-A8CF-DA98DF169BBC}" dt="2020-06-04T02:34:42.043" v="2775"/>
          <ac:grpSpMkLst>
            <pc:docMk/>
            <pc:sldMk cId="3022981140" sldId="315"/>
            <ac:grpSpMk id="35" creationId="{EFDA6E80-DFBB-4450-BD88-E08E42CF27D0}"/>
          </ac:grpSpMkLst>
        </pc:grpChg>
        <pc:grpChg chg="del mod">
          <ac:chgData name="Alonso Raúl Melgarejo Galván" userId="34f8e7f98b12fabf" providerId="LiveId" clId="{FD30FA29-A3C3-4DDE-A8CF-DA98DF169BBC}" dt="2020-06-04T02:33:51.516" v="2749"/>
          <ac:grpSpMkLst>
            <pc:docMk/>
            <pc:sldMk cId="3022981140" sldId="315"/>
            <ac:grpSpMk id="41" creationId="{4C775073-14DE-4967-8F3E-56096AF87E8C}"/>
          </ac:grpSpMkLst>
        </pc:grpChg>
        <pc:grpChg chg="del mod">
          <ac:chgData name="Alonso Raúl Melgarejo Galván" userId="34f8e7f98b12fabf" providerId="LiveId" clId="{FD30FA29-A3C3-4DDE-A8CF-DA98DF169BBC}" dt="2020-06-04T02:33:59.736" v="2751"/>
          <ac:grpSpMkLst>
            <pc:docMk/>
            <pc:sldMk cId="3022981140" sldId="315"/>
            <ac:grpSpMk id="44" creationId="{AFE7A556-4E8D-4DC8-A552-6EDFBFD62335}"/>
          </ac:grpSpMkLst>
        </pc:grpChg>
        <pc:grpChg chg="del mod">
          <ac:chgData name="Alonso Raúl Melgarejo Galván" userId="34f8e7f98b12fabf" providerId="LiveId" clId="{FD30FA29-A3C3-4DDE-A8CF-DA98DF169BBC}" dt="2020-06-04T02:34:16.943" v="2764"/>
          <ac:grpSpMkLst>
            <pc:docMk/>
            <pc:sldMk cId="3022981140" sldId="315"/>
            <ac:grpSpMk id="46" creationId="{7ABFBCAB-41F7-4D03-AD1D-83DEF30DEC98}"/>
          </ac:grpSpMkLst>
        </pc:grpChg>
        <pc:grpChg chg="del mod">
          <ac:chgData name="Alonso Raúl Melgarejo Galván" userId="34f8e7f98b12fabf" providerId="LiveId" clId="{FD30FA29-A3C3-4DDE-A8CF-DA98DF169BBC}" dt="2020-06-04T02:34:16.943" v="2764"/>
          <ac:grpSpMkLst>
            <pc:docMk/>
            <pc:sldMk cId="3022981140" sldId="315"/>
            <ac:grpSpMk id="62" creationId="{5D8C6B6C-46C2-44DD-8147-5A0A7F551609}"/>
          </ac:grpSpMkLst>
        </pc:grpChg>
        <pc:grpChg chg="del mod">
          <ac:chgData name="Alonso Raúl Melgarejo Galván" userId="34f8e7f98b12fabf" providerId="LiveId" clId="{FD30FA29-A3C3-4DDE-A8CF-DA98DF169BBC}" dt="2020-06-04T02:34:42.043" v="2775"/>
          <ac:grpSpMkLst>
            <pc:docMk/>
            <pc:sldMk cId="3022981140" sldId="315"/>
            <ac:grpSpMk id="65" creationId="{D5F8BA4B-410E-4377-9994-8F23361643A3}"/>
          </ac:grpSpMkLst>
        </pc:grpChg>
        <pc:grpChg chg="del mod">
          <ac:chgData name="Alonso Raúl Melgarejo Galván" userId="34f8e7f98b12fabf" providerId="LiveId" clId="{FD30FA29-A3C3-4DDE-A8CF-DA98DF169BBC}" dt="2020-06-04T02:34:44.940" v="2777"/>
          <ac:grpSpMkLst>
            <pc:docMk/>
            <pc:sldMk cId="3022981140" sldId="315"/>
            <ac:grpSpMk id="70" creationId="{5A8722C7-7FC9-4E34-BFAB-C3A89E537B4E}"/>
          </ac:grpSpMkLst>
        </pc:grpChg>
        <pc:grpChg chg="del mod">
          <ac:chgData name="Alonso Raúl Melgarejo Galván" userId="34f8e7f98b12fabf" providerId="LiveId" clId="{FD30FA29-A3C3-4DDE-A8CF-DA98DF169BBC}" dt="2020-06-04T02:34:52.125" v="2782"/>
          <ac:grpSpMkLst>
            <pc:docMk/>
            <pc:sldMk cId="3022981140" sldId="315"/>
            <ac:grpSpMk id="76" creationId="{A9D8900C-20E2-4FBA-8A45-E0A28CB86E03}"/>
          </ac:grpSpMkLst>
        </pc:grpChg>
        <pc:grpChg chg="del mod">
          <ac:chgData name="Alonso Raúl Melgarejo Galván" userId="34f8e7f98b12fabf" providerId="LiveId" clId="{FD30FA29-A3C3-4DDE-A8CF-DA98DF169BBC}" dt="2020-06-04T02:34:52.125" v="2782"/>
          <ac:grpSpMkLst>
            <pc:docMk/>
            <pc:sldMk cId="3022981140" sldId="315"/>
            <ac:grpSpMk id="78" creationId="{72E13447-3C69-4CDD-8808-D604EA164C7F}"/>
          </ac:grpSpMkLst>
        </pc:grpChg>
        <pc:grpChg chg="del mod">
          <ac:chgData name="Alonso Raúl Melgarejo Galván" userId="34f8e7f98b12fabf" providerId="LiveId" clId="{FD30FA29-A3C3-4DDE-A8CF-DA98DF169BBC}" dt="2020-06-04T02:34:58.452" v="2788"/>
          <ac:grpSpMkLst>
            <pc:docMk/>
            <pc:sldMk cId="3022981140" sldId="315"/>
            <ac:grpSpMk id="83" creationId="{26426810-727E-4EC9-8351-46B7846C91AB}"/>
          </ac:grpSpMkLst>
        </pc:grpChg>
        <pc:grpChg chg="del mod">
          <ac:chgData name="Alonso Raúl Melgarejo Galván" userId="34f8e7f98b12fabf" providerId="LiveId" clId="{FD30FA29-A3C3-4DDE-A8CF-DA98DF169BBC}" dt="2020-06-04T02:35:07.325" v="2790"/>
          <ac:grpSpMkLst>
            <pc:docMk/>
            <pc:sldMk cId="3022981140" sldId="315"/>
            <ac:grpSpMk id="89" creationId="{E6B1A710-8F41-456D-BA8B-36ACB2A74AB4}"/>
          </ac:grpSpMkLst>
        </pc:grpChg>
        <pc:grpChg chg="del mod">
          <ac:chgData name="Alonso Raúl Melgarejo Galván" userId="34f8e7f98b12fabf" providerId="LiveId" clId="{FD30FA29-A3C3-4DDE-A8CF-DA98DF169BBC}" dt="2020-06-04T02:35:11.539" v="2793"/>
          <ac:grpSpMkLst>
            <pc:docMk/>
            <pc:sldMk cId="3022981140" sldId="315"/>
            <ac:grpSpMk id="91" creationId="{7A5E1245-19F8-44A8-BD2F-046D49833A98}"/>
          </ac:grpSpMkLst>
        </pc:grpChg>
        <pc:grpChg chg="del mod">
          <ac:chgData name="Alonso Raúl Melgarejo Galván" userId="34f8e7f98b12fabf" providerId="LiveId" clId="{FD30FA29-A3C3-4DDE-A8CF-DA98DF169BBC}" dt="2020-06-04T02:35:18.068" v="2795"/>
          <ac:grpSpMkLst>
            <pc:docMk/>
            <pc:sldMk cId="3022981140" sldId="315"/>
            <ac:grpSpMk id="94" creationId="{2BC9C1B7-7A81-4836-A495-8D72E49F0E93}"/>
          </ac:grpSpMkLst>
        </pc:grpChg>
        <pc:grpChg chg="del mod">
          <ac:chgData name="Alonso Raúl Melgarejo Galván" userId="34f8e7f98b12fabf" providerId="LiveId" clId="{FD30FA29-A3C3-4DDE-A8CF-DA98DF169BBC}" dt="2020-06-04T02:35:28.155" v="2798"/>
          <ac:grpSpMkLst>
            <pc:docMk/>
            <pc:sldMk cId="3022981140" sldId="315"/>
            <ac:grpSpMk id="96" creationId="{F8D3495B-FF2C-418A-A03A-4B66CA31EFF5}"/>
          </ac:grpSpMkLst>
        </pc:grpChg>
        <pc:grpChg chg="del mod">
          <ac:chgData name="Alonso Raúl Melgarejo Galván" userId="34f8e7f98b12fabf" providerId="LiveId" clId="{FD30FA29-A3C3-4DDE-A8CF-DA98DF169BBC}" dt="2020-06-04T02:35:30.032" v="2800"/>
          <ac:grpSpMkLst>
            <pc:docMk/>
            <pc:sldMk cId="3022981140" sldId="315"/>
            <ac:grpSpMk id="99" creationId="{9FD9052A-EEF3-4872-AD93-04221341140E}"/>
          </ac:grpSpMkLst>
        </pc:grpChg>
        <pc:grpChg chg="del mod">
          <ac:chgData name="Alonso Raúl Melgarejo Galván" userId="34f8e7f98b12fabf" providerId="LiveId" clId="{FD30FA29-A3C3-4DDE-A8CF-DA98DF169BBC}" dt="2020-06-04T02:35:32.757" v="2802"/>
          <ac:grpSpMkLst>
            <pc:docMk/>
            <pc:sldMk cId="3022981140" sldId="315"/>
            <ac:grpSpMk id="101" creationId="{3DB23735-8172-40E7-8C8E-927ABCBFA428}"/>
          </ac:grpSpMkLst>
        </pc:grpChg>
        <pc:grpChg chg="del mod">
          <ac:chgData name="Alonso Raúl Melgarejo Galván" userId="34f8e7f98b12fabf" providerId="LiveId" clId="{FD30FA29-A3C3-4DDE-A8CF-DA98DF169BBC}" dt="2020-06-04T02:35:41.249" v="2805"/>
          <ac:grpSpMkLst>
            <pc:docMk/>
            <pc:sldMk cId="3022981140" sldId="315"/>
            <ac:grpSpMk id="103" creationId="{D95A2D6F-90D8-49FD-B82E-FBD7CAEA13DF}"/>
          </ac:grpSpMkLst>
        </pc:grpChg>
        <pc:grpChg chg="del mod">
          <ac:chgData name="Alonso Raúl Melgarejo Galván" userId="34f8e7f98b12fabf" providerId="LiveId" clId="{FD30FA29-A3C3-4DDE-A8CF-DA98DF169BBC}" dt="2020-06-04T02:35:47.165" v="2809"/>
          <ac:grpSpMkLst>
            <pc:docMk/>
            <pc:sldMk cId="3022981140" sldId="315"/>
            <ac:grpSpMk id="106" creationId="{29B5D320-F74C-4B8C-8543-B8CBA6452015}"/>
          </ac:grpSpMkLst>
        </pc:grpChg>
        <pc:grpChg chg="del mod">
          <ac:chgData name="Alonso Raúl Melgarejo Galván" userId="34f8e7f98b12fabf" providerId="LiveId" clId="{FD30FA29-A3C3-4DDE-A8CF-DA98DF169BBC}" dt="2020-06-04T02:35:53.171" v="2812"/>
          <ac:grpSpMkLst>
            <pc:docMk/>
            <pc:sldMk cId="3022981140" sldId="315"/>
            <ac:grpSpMk id="110" creationId="{F6675936-E3A5-4152-B8FA-956643B924EA}"/>
          </ac:grpSpMkLst>
        </pc:grpChg>
        <pc:grpChg chg="del mod">
          <ac:chgData name="Alonso Raúl Melgarejo Galván" userId="34f8e7f98b12fabf" providerId="LiveId" clId="{FD30FA29-A3C3-4DDE-A8CF-DA98DF169BBC}" dt="2020-06-04T02:35:57.391" v="2815"/>
          <ac:grpSpMkLst>
            <pc:docMk/>
            <pc:sldMk cId="3022981140" sldId="315"/>
            <ac:grpSpMk id="113" creationId="{4F953D69-0158-48CF-A6AD-84D73890ED18}"/>
          </ac:grpSpMkLst>
        </pc:grpChg>
        <pc:grpChg chg="del mod">
          <ac:chgData name="Alonso Raúl Melgarejo Galván" userId="34f8e7f98b12fabf" providerId="LiveId" clId="{FD30FA29-A3C3-4DDE-A8CF-DA98DF169BBC}" dt="2020-06-04T02:36:02.738" v="2818"/>
          <ac:grpSpMkLst>
            <pc:docMk/>
            <pc:sldMk cId="3022981140" sldId="315"/>
            <ac:grpSpMk id="116" creationId="{1D7D27C4-A2CA-4017-9247-81066448FAE4}"/>
          </ac:grpSpMkLst>
        </pc:grpChg>
        <pc:grpChg chg="del mod">
          <ac:chgData name="Alonso Raúl Melgarejo Galván" userId="34f8e7f98b12fabf" providerId="LiveId" clId="{FD30FA29-A3C3-4DDE-A8CF-DA98DF169BBC}" dt="2020-06-04T02:36:07.977" v="2821"/>
          <ac:grpSpMkLst>
            <pc:docMk/>
            <pc:sldMk cId="3022981140" sldId="315"/>
            <ac:grpSpMk id="119" creationId="{AE4A9AB3-C3C9-463F-9F58-2F6A71C45BB7}"/>
          </ac:grpSpMkLst>
        </pc:grpChg>
        <pc:grpChg chg="del mod">
          <ac:chgData name="Alonso Raúl Melgarejo Galván" userId="34f8e7f98b12fabf" providerId="LiveId" clId="{FD30FA29-A3C3-4DDE-A8CF-DA98DF169BBC}" dt="2020-06-04T02:43:39.182" v="3014"/>
          <ac:grpSpMkLst>
            <pc:docMk/>
            <pc:sldMk cId="3022981140" sldId="315"/>
            <ac:grpSpMk id="122" creationId="{0A76E81F-4CC3-4F27-B802-8FEF7F6549A7}"/>
          </ac:grpSpMkLst>
        </pc:grpChg>
        <pc:grpChg chg="del mod">
          <ac:chgData name="Alonso Raúl Melgarejo Galván" userId="34f8e7f98b12fabf" providerId="LiveId" clId="{FD30FA29-A3C3-4DDE-A8CF-DA98DF169BBC}" dt="2020-06-04T02:43:41.017" v="3017"/>
          <ac:grpSpMkLst>
            <pc:docMk/>
            <pc:sldMk cId="3022981140" sldId="315"/>
            <ac:grpSpMk id="125" creationId="{458C6FB2-43C6-4ADF-8274-05BD6D696BB0}"/>
          </ac:grpSpMkLst>
        </pc:grpChg>
        <pc:grpChg chg="mod">
          <ac:chgData name="Alonso Raúl Melgarejo Galván" userId="34f8e7f98b12fabf" providerId="LiveId" clId="{FD30FA29-A3C3-4DDE-A8CF-DA98DF169BBC}" dt="2020-06-04T02:43:41.017" v="3017"/>
          <ac:grpSpMkLst>
            <pc:docMk/>
            <pc:sldMk cId="3022981140" sldId="315"/>
            <ac:grpSpMk id="128" creationId="{C9CB375A-BBAA-4458-B8D5-31BDCC12067F}"/>
          </ac:grpSpMkLst>
        </pc:grpChg>
        <pc:inkChg chg="add mod">
          <ac:chgData name="Alonso Raúl Melgarejo Galván" userId="34f8e7f98b12fabf" providerId="LiveId" clId="{FD30FA29-A3C3-4DDE-A8CF-DA98DF169BBC}" dt="2020-06-04T02:43:41.017" v="3017"/>
          <ac:inkMkLst>
            <pc:docMk/>
            <pc:sldMk cId="3022981140" sldId="315"/>
            <ac:inkMk id="3" creationId="{54904C35-2AD3-473A-93B1-675374200BF3}"/>
          </ac:inkMkLst>
        </pc:inkChg>
        <pc:inkChg chg="add mod">
          <ac:chgData name="Alonso Raúl Melgarejo Galván" userId="34f8e7f98b12fabf" providerId="LiveId" clId="{FD30FA29-A3C3-4DDE-A8CF-DA98DF169BBC}" dt="2020-06-04T02:43:41.017" v="3017"/>
          <ac:inkMkLst>
            <pc:docMk/>
            <pc:sldMk cId="3022981140" sldId="315"/>
            <ac:inkMk id="12" creationId="{9CCE44F7-5EC6-45A5-B87A-E7A68605C48A}"/>
          </ac:inkMkLst>
        </pc:inkChg>
        <pc:inkChg chg="add mod">
          <ac:chgData name="Alonso Raúl Melgarejo Galván" userId="34f8e7f98b12fabf" providerId="LiveId" clId="{FD30FA29-A3C3-4DDE-A8CF-DA98DF169BBC}" dt="2020-06-04T02:43:41.017" v="3017"/>
          <ac:inkMkLst>
            <pc:docMk/>
            <pc:sldMk cId="3022981140" sldId="315"/>
            <ac:inkMk id="13" creationId="{75DEA0A1-A3FD-4F8A-B8F2-2F3412D8B921}"/>
          </ac:inkMkLst>
        </pc:inkChg>
        <pc:inkChg chg="add mod">
          <ac:chgData name="Alonso Raúl Melgarejo Galván" userId="34f8e7f98b12fabf" providerId="LiveId" clId="{FD30FA29-A3C3-4DDE-A8CF-DA98DF169BBC}" dt="2020-06-04T02:43:41.017" v="3017"/>
          <ac:inkMkLst>
            <pc:docMk/>
            <pc:sldMk cId="3022981140" sldId="315"/>
            <ac:inkMk id="14" creationId="{9A94E688-0536-4253-B1A0-3DAB96F2F37C}"/>
          </ac:inkMkLst>
        </pc:inkChg>
        <pc:inkChg chg="add mod">
          <ac:chgData name="Alonso Raúl Melgarejo Galván" userId="34f8e7f98b12fabf" providerId="LiveId" clId="{FD30FA29-A3C3-4DDE-A8CF-DA98DF169BBC}" dt="2020-06-04T02:43:41.017" v="3017"/>
          <ac:inkMkLst>
            <pc:docMk/>
            <pc:sldMk cId="3022981140" sldId="315"/>
            <ac:inkMk id="16" creationId="{37E475AC-EAE0-46DD-87F2-DEFDF6E03918}"/>
          </ac:inkMkLst>
        </pc:inkChg>
        <pc:inkChg chg="add mod">
          <ac:chgData name="Alonso Raúl Melgarejo Galván" userId="34f8e7f98b12fabf" providerId="LiveId" clId="{FD30FA29-A3C3-4DDE-A8CF-DA98DF169BBC}" dt="2020-06-04T02:43:41.017" v="3017"/>
          <ac:inkMkLst>
            <pc:docMk/>
            <pc:sldMk cId="3022981140" sldId="315"/>
            <ac:inkMk id="21" creationId="{19C5C43A-35C1-4997-8318-449E76D0907B}"/>
          </ac:inkMkLst>
        </pc:inkChg>
        <pc:inkChg chg="add mod">
          <ac:chgData name="Alonso Raúl Melgarejo Galván" userId="34f8e7f98b12fabf" providerId="LiveId" clId="{FD30FA29-A3C3-4DDE-A8CF-DA98DF169BBC}" dt="2020-06-04T02:43:41.017" v="3017"/>
          <ac:inkMkLst>
            <pc:docMk/>
            <pc:sldMk cId="3022981140" sldId="315"/>
            <ac:inkMk id="22" creationId="{F3CFE004-74BA-4ADD-AEFC-4CF1B23E4250}"/>
          </ac:inkMkLst>
        </pc:inkChg>
        <pc:inkChg chg="add">
          <ac:chgData name="Alonso Raúl Melgarejo Galván" userId="34f8e7f98b12fabf" providerId="LiveId" clId="{FD30FA29-A3C3-4DDE-A8CF-DA98DF169BBC}" dt="2020-06-04T02:33:27.206" v="2734" actId="9405"/>
          <ac:inkMkLst>
            <pc:docMk/>
            <pc:sldMk cId="3022981140" sldId="315"/>
            <ac:inkMk id="28" creationId="{FB7109DE-C63E-462B-AC33-A73A9E4D0144}"/>
          </ac:inkMkLst>
        </pc:inkChg>
        <pc:inkChg chg="add">
          <ac:chgData name="Alonso Raúl Melgarejo Galván" userId="34f8e7f98b12fabf" providerId="LiveId" clId="{FD30FA29-A3C3-4DDE-A8CF-DA98DF169BBC}" dt="2020-06-04T02:33:33.489" v="2735" actId="9405"/>
          <ac:inkMkLst>
            <pc:docMk/>
            <pc:sldMk cId="3022981140" sldId="315"/>
            <ac:inkMk id="29" creationId="{B757F510-E920-47E0-8352-49EFF155E9F1}"/>
          </ac:inkMkLst>
        </pc:inkChg>
        <pc:inkChg chg="add mod">
          <ac:chgData name="Alonso Raúl Melgarejo Galván" userId="34f8e7f98b12fabf" providerId="LiveId" clId="{FD30FA29-A3C3-4DDE-A8CF-DA98DF169BBC}" dt="2020-06-04T02:43:41.017" v="3017"/>
          <ac:inkMkLst>
            <pc:docMk/>
            <pc:sldMk cId="3022981140" sldId="315"/>
            <ac:inkMk id="31" creationId="{57BF86C8-A3CA-491B-991D-FE4E5DDD84EC}"/>
          </ac:inkMkLst>
        </pc:inkChg>
        <pc:inkChg chg="add mod">
          <ac:chgData name="Alonso Raúl Melgarejo Galván" userId="34f8e7f98b12fabf" providerId="LiveId" clId="{FD30FA29-A3C3-4DDE-A8CF-DA98DF169BBC}" dt="2020-06-04T02:43:41.017" v="3017"/>
          <ac:inkMkLst>
            <pc:docMk/>
            <pc:sldMk cId="3022981140" sldId="315"/>
            <ac:inkMk id="32" creationId="{E880D66C-D8A1-4F60-95D6-008934D3EF90}"/>
          </ac:inkMkLst>
        </pc:inkChg>
        <pc:inkChg chg="add mod">
          <ac:chgData name="Alonso Raúl Melgarejo Galván" userId="34f8e7f98b12fabf" providerId="LiveId" clId="{FD30FA29-A3C3-4DDE-A8CF-DA98DF169BBC}" dt="2020-06-04T02:43:41.017" v="3017"/>
          <ac:inkMkLst>
            <pc:docMk/>
            <pc:sldMk cId="3022981140" sldId="315"/>
            <ac:inkMk id="33" creationId="{D36EC2C2-6909-413C-8B32-E15A6D3E1A7C}"/>
          </ac:inkMkLst>
        </pc:inkChg>
        <pc:inkChg chg="add mod">
          <ac:chgData name="Alonso Raúl Melgarejo Galván" userId="34f8e7f98b12fabf" providerId="LiveId" clId="{FD30FA29-A3C3-4DDE-A8CF-DA98DF169BBC}" dt="2020-06-04T02:43:41.017" v="3017"/>
          <ac:inkMkLst>
            <pc:docMk/>
            <pc:sldMk cId="3022981140" sldId="315"/>
            <ac:inkMk id="34" creationId="{96403AE9-C65A-4659-87BA-74EAAE5FFD61}"/>
          </ac:inkMkLst>
        </pc:inkChg>
        <pc:inkChg chg="add mod">
          <ac:chgData name="Alonso Raúl Melgarejo Galván" userId="34f8e7f98b12fabf" providerId="LiveId" clId="{FD30FA29-A3C3-4DDE-A8CF-DA98DF169BBC}" dt="2020-06-04T02:43:41.017" v="3017"/>
          <ac:inkMkLst>
            <pc:docMk/>
            <pc:sldMk cId="3022981140" sldId="315"/>
            <ac:inkMk id="36" creationId="{007ACDCD-06AA-497A-B0C1-C8AD96FBF3DF}"/>
          </ac:inkMkLst>
        </pc:inkChg>
        <pc:inkChg chg="add mod">
          <ac:chgData name="Alonso Raúl Melgarejo Galván" userId="34f8e7f98b12fabf" providerId="LiveId" clId="{FD30FA29-A3C3-4DDE-A8CF-DA98DF169BBC}" dt="2020-06-04T02:43:41.017" v="3017"/>
          <ac:inkMkLst>
            <pc:docMk/>
            <pc:sldMk cId="3022981140" sldId="315"/>
            <ac:inkMk id="37" creationId="{CDAA7853-A063-42CE-BB16-A973C98EAAE6}"/>
          </ac:inkMkLst>
        </pc:inkChg>
        <pc:inkChg chg="add mod">
          <ac:chgData name="Alonso Raúl Melgarejo Galván" userId="34f8e7f98b12fabf" providerId="LiveId" clId="{FD30FA29-A3C3-4DDE-A8CF-DA98DF169BBC}" dt="2020-06-04T02:43:41.017" v="3017"/>
          <ac:inkMkLst>
            <pc:docMk/>
            <pc:sldMk cId="3022981140" sldId="315"/>
            <ac:inkMk id="38" creationId="{05170D91-5D18-4CF7-A967-DE1D10D2475C}"/>
          </ac:inkMkLst>
        </pc:inkChg>
        <pc:inkChg chg="add mod">
          <ac:chgData name="Alonso Raúl Melgarejo Galván" userId="34f8e7f98b12fabf" providerId="LiveId" clId="{FD30FA29-A3C3-4DDE-A8CF-DA98DF169BBC}" dt="2020-06-04T02:43:41.017" v="3017"/>
          <ac:inkMkLst>
            <pc:docMk/>
            <pc:sldMk cId="3022981140" sldId="315"/>
            <ac:inkMk id="39" creationId="{E396FA6A-D799-41DE-99BB-BE3F82B2EE5E}"/>
          </ac:inkMkLst>
        </pc:inkChg>
        <pc:inkChg chg="add mod">
          <ac:chgData name="Alonso Raúl Melgarejo Galván" userId="34f8e7f98b12fabf" providerId="LiveId" clId="{FD30FA29-A3C3-4DDE-A8CF-DA98DF169BBC}" dt="2020-06-04T02:43:41.017" v="3017"/>
          <ac:inkMkLst>
            <pc:docMk/>
            <pc:sldMk cId="3022981140" sldId="315"/>
            <ac:inkMk id="40" creationId="{9CC9AC2D-C90A-4BC9-81B6-A13811830194}"/>
          </ac:inkMkLst>
        </pc:inkChg>
        <pc:inkChg chg="add mod">
          <ac:chgData name="Alonso Raúl Melgarejo Galván" userId="34f8e7f98b12fabf" providerId="LiveId" clId="{FD30FA29-A3C3-4DDE-A8CF-DA98DF169BBC}" dt="2020-06-04T02:43:41.017" v="3017"/>
          <ac:inkMkLst>
            <pc:docMk/>
            <pc:sldMk cId="3022981140" sldId="315"/>
            <ac:inkMk id="42" creationId="{C3043824-7461-4566-838E-38A93E01AEF9}"/>
          </ac:inkMkLst>
        </pc:inkChg>
        <pc:inkChg chg="add mod">
          <ac:chgData name="Alonso Raúl Melgarejo Galván" userId="34f8e7f98b12fabf" providerId="LiveId" clId="{FD30FA29-A3C3-4DDE-A8CF-DA98DF169BBC}" dt="2020-06-04T02:43:41.017" v="3017"/>
          <ac:inkMkLst>
            <pc:docMk/>
            <pc:sldMk cId="3022981140" sldId="315"/>
            <ac:inkMk id="43" creationId="{F79316F3-711E-44E6-8924-2AFEF52BE66C}"/>
          </ac:inkMkLst>
        </pc:inkChg>
        <pc:inkChg chg="add mod">
          <ac:chgData name="Alonso Raúl Melgarejo Galván" userId="34f8e7f98b12fabf" providerId="LiveId" clId="{FD30FA29-A3C3-4DDE-A8CF-DA98DF169BBC}" dt="2020-06-04T02:34:16.943" v="2764"/>
          <ac:inkMkLst>
            <pc:docMk/>
            <pc:sldMk cId="3022981140" sldId="315"/>
            <ac:inkMk id="45" creationId="{7BBCE1ED-9EE1-4A09-A9CB-B5E2795B4D19}"/>
          </ac:inkMkLst>
        </pc:inkChg>
        <pc:inkChg chg="add mod">
          <ac:chgData name="Alonso Raúl Melgarejo Galván" userId="34f8e7f98b12fabf" providerId="LiveId" clId="{FD30FA29-A3C3-4DDE-A8CF-DA98DF169BBC}" dt="2020-06-04T02:43:41.017" v="3017"/>
          <ac:inkMkLst>
            <pc:docMk/>
            <pc:sldMk cId="3022981140" sldId="315"/>
            <ac:inkMk id="53" creationId="{E508B2DB-286C-47FA-BA4C-627849F9DB55}"/>
          </ac:inkMkLst>
        </pc:inkChg>
        <pc:inkChg chg="add mod">
          <ac:chgData name="Alonso Raúl Melgarejo Galván" userId="34f8e7f98b12fabf" providerId="LiveId" clId="{FD30FA29-A3C3-4DDE-A8CF-DA98DF169BBC}" dt="2020-06-04T02:43:41.017" v="3017"/>
          <ac:inkMkLst>
            <pc:docMk/>
            <pc:sldMk cId="3022981140" sldId="315"/>
            <ac:inkMk id="54" creationId="{9652359A-B18D-421E-A8FB-3C184347D7CA}"/>
          </ac:inkMkLst>
        </pc:inkChg>
        <pc:inkChg chg="add mod">
          <ac:chgData name="Alonso Raúl Melgarejo Galván" userId="34f8e7f98b12fabf" providerId="LiveId" clId="{FD30FA29-A3C3-4DDE-A8CF-DA98DF169BBC}" dt="2020-06-04T02:43:41.017" v="3017"/>
          <ac:inkMkLst>
            <pc:docMk/>
            <pc:sldMk cId="3022981140" sldId="315"/>
            <ac:inkMk id="55" creationId="{3F9B2F92-6393-4A08-B551-A9D9923B178B}"/>
          </ac:inkMkLst>
        </pc:inkChg>
        <pc:inkChg chg="add mod">
          <ac:chgData name="Alonso Raúl Melgarejo Galván" userId="34f8e7f98b12fabf" providerId="LiveId" clId="{FD30FA29-A3C3-4DDE-A8CF-DA98DF169BBC}" dt="2020-06-04T02:43:41.017" v="3017"/>
          <ac:inkMkLst>
            <pc:docMk/>
            <pc:sldMk cId="3022981140" sldId="315"/>
            <ac:inkMk id="56" creationId="{6A3407CB-C8AE-4B3E-98AA-D5D08F31957F}"/>
          </ac:inkMkLst>
        </pc:inkChg>
        <pc:inkChg chg="add mod">
          <ac:chgData name="Alonso Raúl Melgarejo Galván" userId="34f8e7f98b12fabf" providerId="LiveId" clId="{FD30FA29-A3C3-4DDE-A8CF-DA98DF169BBC}" dt="2020-06-04T02:43:41.017" v="3017"/>
          <ac:inkMkLst>
            <pc:docMk/>
            <pc:sldMk cId="3022981140" sldId="315"/>
            <ac:inkMk id="57" creationId="{B57875F0-9D46-4652-AA56-07DEE6B6A9DA}"/>
          </ac:inkMkLst>
        </pc:inkChg>
        <pc:inkChg chg="add mod">
          <ac:chgData name="Alonso Raúl Melgarejo Galván" userId="34f8e7f98b12fabf" providerId="LiveId" clId="{FD30FA29-A3C3-4DDE-A8CF-DA98DF169BBC}" dt="2020-06-04T02:43:41.017" v="3017"/>
          <ac:inkMkLst>
            <pc:docMk/>
            <pc:sldMk cId="3022981140" sldId="315"/>
            <ac:inkMk id="58" creationId="{AA4E366C-2D4C-4715-9F32-F539F7EC314A}"/>
          </ac:inkMkLst>
        </pc:inkChg>
        <pc:inkChg chg="add mod">
          <ac:chgData name="Alonso Raúl Melgarejo Galván" userId="34f8e7f98b12fabf" providerId="LiveId" clId="{FD30FA29-A3C3-4DDE-A8CF-DA98DF169BBC}" dt="2020-06-04T02:43:41.017" v="3017"/>
          <ac:inkMkLst>
            <pc:docMk/>
            <pc:sldMk cId="3022981140" sldId="315"/>
            <ac:inkMk id="59" creationId="{9E7F3AED-081B-40EA-A147-7BAB18B4BE1D}"/>
          </ac:inkMkLst>
        </pc:inkChg>
        <pc:inkChg chg="add mod">
          <ac:chgData name="Alonso Raúl Melgarejo Galván" userId="34f8e7f98b12fabf" providerId="LiveId" clId="{FD30FA29-A3C3-4DDE-A8CF-DA98DF169BBC}" dt="2020-06-04T02:43:41.017" v="3017"/>
          <ac:inkMkLst>
            <pc:docMk/>
            <pc:sldMk cId="3022981140" sldId="315"/>
            <ac:inkMk id="60" creationId="{AEE66441-4848-471A-A3B3-593F218B461F}"/>
          </ac:inkMkLst>
        </pc:inkChg>
        <pc:inkChg chg="add mod">
          <ac:chgData name="Alonso Raúl Melgarejo Galván" userId="34f8e7f98b12fabf" providerId="LiveId" clId="{FD30FA29-A3C3-4DDE-A8CF-DA98DF169BBC}" dt="2020-06-04T02:43:41.017" v="3017"/>
          <ac:inkMkLst>
            <pc:docMk/>
            <pc:sldMk cId="3022981140" sldId="315"/>
            <ac:inkMk id="61" creationId="{8B897EBB-9876-4730-9F45-E997EE0355F6}"/>
          </ac:inkMkLst>
        </pc:inkChg>
        <pc:inkChg chg="add mod">
          <ac:chgData name="Alonso Raúl Melgarejo Galván" userId="34f8e7f98b12fabf" providerId="LiveId" clId="{FD30FA29-A3C3-4DDE-A8CF-DA98DF169BBC}" dt="2020-06-04T02:43:41.017" v="3017"/>
          <ac:inkMkLst>
            <pc:docMk/>
            <pc:sldMk cId="3022981140" sldId="315"/>
            <ac:inkMk id="63" creationId="{CB3EAAB3-4633-4EB5-A1D7-A9EC3515BFAD}"/>
          </ac:inkMkLst>
        </pc:inkChg>
        <pc:inkChg chg="add mod">
          <ac:chgData name="Alonso Raúl Melgarejo Galván" userId="34f8e7f98b12fabf" providerId="LiveId" clId="{FD30FA29-A3C3-4DDE-A8CF-DA98DF169BBC}" dt="2020-06-04T02:43:41.017" v="3017"/>
          <ac:inkMkLst>
            <pc:docMk/>
            <pc:sldMk cId="3022981140" sldId="315"/>
            <ac:inkMk id="64" creationId="{62353C12-F5F5-4FEB-AB29-8E74F4735AD9}"/>
          </ac:inkMkLst>
        </pc:inkChg>
        <pc:inkChg chg="add">
          <ac:chgData name="Alonso Raúl Melgarejo Galván" userId="34f8e7f98b12fabf" providerId="LiveId" clId="{FD30FA29-A3C3-4DDE-A8CF-DA98DF169BBC}" dt="2020-06-04T02:34:21.658" v="2765" actId="9405"/>
          <ac:inkMkLst>
            <pc:docMk/>
            <pc:sldMk cId="3022981140" sldId="315"/>
            <ac:inkMk id="66" creationId="{AF0A58E4-2906-4ED9-95BA-69738BCF6CF5}"/>
          </ac:inkMkLst>
        </pc:inkChg>
        <pc:inkChg chg="add">
          <ac:chgData name="Alonso Raúl Melgarejo Galván" userId="34f8e7f98b12fabf" providerId="LiveId" clId="{FD30FA29-A3C3-4DDE-A8CF-DA98DF169BBC}" dt="2020-06-04T02:34:26.397" v="2766" actId="9405"/>
          <ac:inkMkLst>
            <pc:docMk/>
            <pc:sldMk cId="3022981140" sldId="315"/>
            <ac:inkMk id="67" creationId="{02EDE6D4-23DE-4A9C-B42C-9A33C918CF62}"/>
          </ac:inkMkLst>
        </pc:inkChg>
        <pc:inkChg chg="add mod">
          <ac:chgData name="Alonso Raúl Melgarejo Galván" userId="34f8e7f98b12fabf" providerId="LiveId" clId="{FD30FA29-A3C3-4DDE-A8CF-DA98DF169BBC}" dt="2020-06-04T02:43:41.017" v="3017"/>
          <ac:inkMkLst>
            <pc:docMk/>
            <pc:sldMk cId="3022981140" sldId="315"/>
            <ac:inkMk id="68" creationId="{E3D7D93B-111E-4E42-9B18-CE224277672D}"/>
          </ac:inkMkLst>
        </pc:inkChg>
        <pc:inkChg chg="add mod">
          <ac:chgData name="Alonso Raúl Melgarejo Galván" userId="34f8e7f98b12fabf" providerId="LiveId" clId="{FD30FA29-A3C3-4DDE-A8CF-DA98DF169BBC}" dt="2020-06-04T02:43:41.017" v="3017"/>
          <ac:inkMkLst>
            <pc:docMk/>
            <pc:sldMk cId="3022981140" sldId="315"/>
            <ac:inkMk id="69" creationId="{B98C8962-C40F-4535-89B7-775B4545BA41}"/>
          </ac:inkMkLst>
        </pc:inkChg>
        <pc:inkChg chg="add mod">
          <ac:chgData name="Alonso Raúl Melgarejo Galván" userId="34f8e7f98b12fabf" providerId="LiveId" clId="{FD30FA29-A3C3-4DDE-A8CF-DA98DF169BBC}" dt="2020-06-04T02:43:41.017" v="3017"/>
          <ac:inkMkLst>
            <pc:docMk/>
            <pc:sldMk cId="3022981140" sldId="315"/>
            <ac:inkMk id="71" creationId="{E0AA8B4C-9144-4546-8750-463AC8247A98}"/>
          </ac:inkMkLst>
        </pc:inkChg>
        <pc:inkChg chg="add mod">
          <ac:chgData name="Alonso Raúl Melgarejo Galván" userId="34f8e7f98b12fabf" providerId="LiveId" clId="{FD30FA29-A3C3-4DDE-A8CF-DA98DF169BBC}" dt="2020-06-04T02:43:41.017" v="3017"/>
          <ac:inkMkLst>
            <pc:docMk/>
            <pc:sldMk cId="3022981140" sldId="315"/>
            <ac:inkMk id="72" creationId="{852EF525-8CD0-4607-B90F-43F35123265E}"/>
          </ac:inkMkLst>
        </pc:inkChg>
        <pc:inkChg chg="add mod">
          <ac:chgData name="Alonso Raúl Melgarejo Galván" userId="34f8e7f98b12fabf" providerId="LiveId" clId="{FD30FA29-A3C3-4DDE-A8CF-DA98DF169BBC}" dt="2020-06-04T02:43:41.017" v="3017"/>
          <ac:inkMkLst>
            <pc:docMk/>
            <pc:sldMk cId="3022981140" sldId="315"/>
            <ac:inkMk id="73" creationId="{F798B55F-CC80-45B4-B6CE-83A7032DC5EC}"/>
          </ac:inkMkLst>
        </pc:inkChg>
        <pc:inkChg chg="add mod">
          <ac:chgData name="Alonso Raúl Melgarejo Galván" userId="34f8e7f98b12fabf" providerId="LiveId" clId="{FD30FA29-A3C3-4DDE-A8CF-DA98DF169BBC}" dt="2020-06-04T02:43:41.017" v="3017"/>
          <ac:inkMkLst>
            <pc:docMk/>
            <pc:sldMk cId="3022981140" sldId="315"/>
            <ac:inkMk id="74" creationId="{CF71C682-C1BA-4032-886C-9E8B53FCD37E}"/>
          </ac:inkMkLst>
        </pc:inkChg>
        <pc:inkChg chg="add mod">
          <ac:chgData name="Alonso Raúl Melgarejo Galván" userId="34f8e7f98b12fabf" providerId="LiveId" clId="{FD30FA29-A3C3-4DDE-A8CF-DA98DF169BBC}" dt="2020-06-04T02:43:41.017" v="3017"/>
          <ac:inkMkLst>
            <pc:docMk/>
            <pc:sldMk cId="3022981140" sldId="315"/>
            <ac:inkMk id="75" creationId="{FB3C7E9B-FB57-4600-A506-9C4A34F0A995}"/>
          </ac:inkMkLst>
        </pc:inkChg>
        <pc:inkChg chg="add mod">
          <ac:chgData name="Alonso Raúl Melgarejo Galván" userId="34f8e7f98b12fabf" providerId="LiveId" clId="{FD30FA29-A3C3-4DDE-A8CF-DA98DF169BBC}" dt="2020-06-04T02:43:41.017" v="3017"/>
          <ac:inkMkLst>
            <pc:docMk/>
            <pc:sldMk cId="3022981140" sldId="315"/>
            <ac:inkMk id="77" creationId="{6E20A56C-D892-403B-B6B2-3F64CBAEB12B}"/>
          </ac:inkMkLst>
        </pc:inkChg>
        <pc:inkChg chg="add mod">
          <ac:chgData name="Alonso Raúl Melgarejo Galván" userId="34f8e7f98b12fabf" providerId="LiveId" clId="{FD30FA29-A3C3-4DDE-A8CF-DA98DF169BBC}" dt="2020-06-04T02:43:41.017" v="3017"/>
          <ac:inkMkLst>
            <pc:docMk/>
            <pc:sldMk cId="3022981140" sldId="315"/>
            <ac:inkMk id="79" creationId="{2B009E7A-7644-447A-9788-8697DA875629}"/>
          </ac:inkMkLst>
        </pc:inkChg>
        <pc:inkChg chg="add mod">
          <ac:chgData name="Alonso Raúl Melgarejo Galván" userId="34f8e7f98b12fabf" providerId="LiveId" clId="{FD30FA29-A3C3-4DDE-A8CF-DA98DF169BBC}" dt="2020-06-04T02:43:41.017" v="3017"/>
          <ac:inkMkLst>
            <pc:docMk/>
            <pc:sldMk cId="3022981140" sldId="315"/>
            <ac:inkMk id="80" creationId="{520AB00F-670F-462E-B8A3-35F084D2A8ED}"/>
          </ac:inkMkLst>
        </pc:inkChg>
        <pc:inkChg chg="add mod">
          <ac:chgData name="Alonso Raúl Melgarejo Galván" userId="34f8e7f98b12fabf" providerId="LiveId" clId="{FD30FA29-A3C3-4DDE-A8CF-DA98DF169BBC}" dt="2020-06-04T02:43:41.017" v="3017"/>
          <ac:inkMkLst>
            <pc:docMk/>
            <pc:sldMk cId="3022981140" sldId="315"/>
            <ac:inkMk id="81" creationId="{EE9F3506-28E9-4E15-AF83-B3FC4FBC597B}"/>
          </ac:inkMkLst>
        </pc:inkChg>
        <pc:inkChg chg="add mod">
          <ac:chgData name="Alonso Raúl Melgarejo Galván" userId="34f8e7f98b12fabf" providerId="LiveId" clId="{FD30FA29-A3C3-4DDE-A8CF-DA98DF169BBC}" dt="2020-06-04T02:43:41.017" v="3017"/>
          <ac:inkMkLst>
            <pc:docMk/>
            <pc:sldMk cId="3022981140" sldId="315"/>
            <ac:inkMk id="82" creationId="{96598057-6BA1-46F3-904E-6742DC296145}"/>
          </ac:inkMkLst>
        </pc:inkChg>
        <pc:inkChg chg="add mod">
          <ac:chgData name="Alonso Raúl Melgarejo Galván" userId="34f8e7f98b12fabf" providerId="LiveId" clId="{FD30FA29-A3C3-4DDE-A8CF-DA98DF169BBC}" dt="2020-06-04T02:43:41.017" v="3017"/>
          <ac:inkMkLst>
            <pc:docMk/>
            <pc:sldMk cId="3022981140" sldId="315"/>
            <ac:inkMk id="84" creationId="{A7FBE62D-9686-4ABA-B71D-5547ADFC9099}"/>
          </ac:inkMkLst>
        </pc:inkChg>
        <pc:inkChg chg="add mod">
          <ac:chgData name="Alonso Raúl Melgarejo Galván" userId="34f8e7f98b12fabf" providerId="LiveId" clId="{FD30FA29-A3C3-4DDE-A8CF-DA98DF169BBC}" dt="2020-06-04T02:43:41.017" v="3017"/>
          <ac:inkMkLst>
            <pc:docMk/>
            <pc:sldMk cId="3022981140" sldId="315"/>
            <ac:inkMk id="85" creationId="{F1B20E58-E5D2-4AC5-B8D1-8FE9A26CDB2C}"/>
          </ac:inkMkLst>
        </pc:inkChg>
        <pc:inkChg chg="add mod">
          <ac:chgData name="Alonso Raúl Melgarejo Galván" userId="34f8e7f98b12fabf" providerId="LiveId" clId="{FD30FA29-A3C3-4DDE-A8CF-DA98DF169BBC}" dt="2020-06-04T02:43:41.017" v="3017"/>
          <ac:inkMkLst>
            <pc:docMk/>
            <pc:sldMk cId="3022981140" sldId="315"/>
            <ac:inkMk id="86" creationId="{0415E7DB-D9E6-4F22-BD3E-B355B3D419BA}"/>
          </ac:inkMkLst>
        </pc:inkChg>
        <pc:inkChg chg="add mod">
          <ac:chgData name="Alonso Raúl Melgarejo Galván" userId="34f8e7f98b12fabf" providerId="LiveId" clId="{FD30FA29-A3C3-4DDE-A8CF-DA98DF169BBC}" dt="2020-06-04T02:43:41.017" v="3017"/>
          <ac:inkMkLst>
            <pc:docMk/>
            <pc:sldMk cId="3022981140" sldId="315"/>
            <ac:inkMk id="87" creationId="{18507ACD-2217-4D82-B179-425471F44884}"/>
          </ac:inkMkLst>
        </pc:inkChg>
        <pc:inkChg chg="add mod">
          <ac:chgData name="Alonso Raúl Melgarejo Galván" userId="34f8e7f98b12fabf" providerId="LiveId" clId="{FD30FA29-A3C3-4DDE-A8CF-DA98DF169BBC}" dt="2020-06-04T02:43:41.017" v="3017"/>
          <ac:inkMkLst>
            <pc:docMk/>
            <pc:sldMk cId="3022981140" sldId="315"/>
            <ac:inkMk id="88" creationId="{EA03686A-B699-4EC5-8894-F5CF452EED77}"/>
          </ac:inkMkLst>
        </pc:inkChg>
        <pc:inkChg chg="add mod">
          <ac:chgData name="Alonso Raúl Melgarejo Galván" userId="34f8e7f98b12fabf" providerId="LiveId" clId="{FD30FA29-A3C3-4DDE-A8CF-DA98DF169BBC}" dt="2020-06-04T02:35:11.539" v="2793"/>
          <ac:inkMkLst>
            <pc:docMk/>
            <pc:sldMk cId="3022981140" sldId="315"/>
            <ac:inkMk id="90" creationId="{A2E50D22-AA0E-4698-A599-751A6B14A172}"/>
          </ac:inkMkLst>
        </pc:inkChg>
        <pc:inkChg chg="add mod">
          <ac:chgData name="Alonso Raúl Melgarejo Galván" userId="34f8e7f98b12fabf" providerId="LiveId" clId="{FD30FA29-A3C3-4DDE-A8CF-DA98DF169BBC}" dt="2020-06-04T02:43:41.017" v="3017"/>
          <ac:inkMkLst>
            <pc:docMk/>
            <pc:sldMk cId="3022981140" sldId="315"/>
            <ac:inkMk id="92" creationId="{FFDF2061-EEFC-47C1-AF83-6FC7537E778A}"/>
          </ac:inkMkLst>
        </pc:inkChg>
        <pc:inkChg chg="add mod">
          <ac:chgData name="Alonso Raúl Melgarejo Galván" userId="34f8e7f98b12fabf" providerId="LiveId" clId="{FD30FA29-A3C3-4DDE-A8CF-DA98DF169BBC}" dt="2020-06-04T02:43:41.017" v="3017"/>
          <ac:inkMkLst>
            <pc:docMk/>
            <pc:sldMk cId="3022981140" sldId="315"/>
            <ac:inkMk id="93" creationId="{F2534D3D-2D3F-4777-9BAB-3F70624D7FD3}"/>
          </ac:inkMkLst>
        </pc:inkChg>
        <pc:inkChg chg="add mod">
          <ac:chgData name="Alonso Raúl Melgarejo Galván" userId="34f8e7f98b12fabf" providerId="LiveId" clId="{FD30FA29-A3C3-4DDE-A8CF-DA98DF169BBC}" dt="2020-06-04T02:35:28.155" v="2798"/>
          <ac:inkMkLst>
            <pc:docMk/>
            <pc:sldMk cId="3022981140" sldId="315"/>
            <ac:inkMk id="95" creationId="{7EC94E64-D49A-4CE6-9271-A70AFEB2745D}"/>
          </ac:inkMkLst>
        </pc:inkChg>
        <pc:inkChg chg="add mod">
          <ac:chgData name="Alonso Raúl Melgarejo Galván" userId="34f8e7f98b12fabf" providerId="LiveId" clId="{FD30FA29-A3C3-4DDE-A8CF-DA98DF169BBC}" dt="2020-06-04T02:43:41.017" v="3017"/>
          <ac:inkMkLst>
            <pc:docMk/>
            <pc:sldMk cId="3022981140" sldId="315"/>
            <ac:inkMk id="97" creationId="{4FBB459F-DD89-46EC-86E2-5763588D48AA}"/>
          </ac:inkMkLst>
        </pc:inkChg>
        <pc:inkChg chg="add mod">
          <ac:chgData name="Alonso Raúl Melgarejo Galván" userId="34f8e7f98b12fabf" providerId="LiveId" clId="{FD30FA29-A3C3-4DDE-A8CF-DA98DF169BBC}" dt="2020-06-04T02:43:41.017" v="3017"/>
          <ac:inkMkLst>
            <pc:docMk/>
            <pc:sldMk cId="3022981140" sldId="315"/>
            <ac:inkMk id="98" creationId="{A1847C4F-2959-48FA-95C3-6AC806879E25}"/>
          </ac:inkMkLst>
        </pc:inkChg>
        <pc:inkChg chg="add mod">
          <ac:chgData name="Alonso Raúl Melgarejo Galván" userId="34f8e7f98b12fabf" providerId="LiveId" clId="{FD30FA29-A3C3-4DDE-A8CF-DA98DF169BBC}" dt="2020-06-04T02:43:41.017" v="3017"/>
          <ac:inkMkLst>
            <pc:docMk/>
            <pc:sldMk cId="3022981140" sldId="315"/>
            <ac:inkMk id="100" creationId="{9C41EBCC-EFB7-46BD-9F3A-2B3B9C470060}"/>
          </ac:inkMkLst>
        </pc:inkChg>
        <pc:inkChg chg="add mod">
          <ac:chgData name="Alonso Raúl Melgarejo Galván" userId="34f8e7f98b12fabf" providerId="LiveId" clId="{FD30FA29-A3C3-4DDE-A8CF-DA98DF169BBC}" dt="2020-06-04T02:43:41.017" v="3017"/>
          <ac:inkMkLst>
            <pc:docMk/>
            <pc:sldMk cId="3022981140" sldId="315"/>
            <ac:inkMk id="102" creationId="{FD765DF7-BD93-42A7-878B-FECEA106D4E6}"/>
          </ac:inkMkLst>
        </pc:inkChg>
        <pc:inkChg chg="add mod">
          <ac:chgData name="Alonso Raúl Melgarejo Galván" userId="34f8e7f98b12fabf" providerId="LiveId" clId="{FD30FA29-A3C3-4DDE-A8CF-DA98DF169BBC}" dt="2020-06-04T02:43:41.017" v="3017"/>
          <ac:inkMkLst>
            <pc:docMk/>
            <pc:sldMk cId="3022981140" sldId="315"/>
            <ac:inkMk id="104" creationId="{82A9708F-6595-4A08-BB68-D5E19B72F184}"/>
          </ac:inkMkLst>
        </pc:inkChg>
        <pc:inkChg chg="add mod">
          <ac:chgData name="Alonso Raúl Melgarejo Galván" userId="34f8e7f98b12fabf" providerId="LiveId" clId="{FD30FA29-A3C3-4DDE-A8CF-DA98DF169BBC}" dt="2020-06-04T02:43:41.017" v="3017"/>
          <ac:inkMkLst>
            <pc:docMk/>
            <pc:sldMk cId="3022981140" sldId="315"/>
            <ac:inkMk id="105" creationId="{3C7AF4A6-201E-445A-82FA-DF5E56AB47D9}"/>
          </ac:inkMkLst>
        </pc:inkChg>
        <pc:inkChg chg="add mod">
          <ac:chgData name="Alonso Raúl Melgarejo Galván" userId="34f8e7f98b12fabf" providerId="LiveId" clId="{FD30FA29-A3C3-4DDE-A8CF-DA98DF169BBC}" dt="2020-06-04T02:43:41.017" v="3017"/>
          <ac:inkMkLst>
            <pc:docMk/>
            <pc:sldMk cId="3022981140" sldId="315"/>
            <ac:inkMk id="107" creationId="{CFC46A47-0F67-4421-B3AE-77B96EDFB7F5}"/>
          </ac:inkMkLst>
        </pc:inkChg>
        <pc:inkChg chg="add mod">
          <ac:chgData name="Alonso Raúl Melgarejo Galván" userId="34f8e7f98b12fabf" providerId="LiveId" clId="{FD30FA29-A3C3-4DDE-A8CF-DA98DF169BBC}" dt="2020-06-04T02:43:41.017" v="3017"/>
          <ac:inkMkLst>
            <pc:docMk/>
            <pc:sldMk cId="3022981140" sldId="315"/>
            <ac:inkMk id="108" creationId="{C6226DCB-D43C-4198-AC5B-B7CF6B4FB9BA}"/>
          </ac:inkMkLst>
        </pc:inkChg>
        <pc:inkChg chg="add mod">
          <ac:chgData name="Alonso Raúl Melgarejo Galván" userId="34f8e7f98b12fabf" providerId="LiveId" clId="{FD30FA29-A3C3-4DDE-A8CF-DA98DF169BBC}" dt="2020-06-04T02:43:41.017" v="3017"/>
          <ac:inkMkLst>
            <pc:docMk/>
            <pc:sldMk cId="3022981140" sldId="315"/>
            <ac:inkMk id="109" creationId="{90D53950-04EB-427E-AFD9-D30A53E4E803}"/>
          </ac:inkMkLst>
        </pc:inkChg>
        <pc:inkChg chg="add mod">
          <ac:chgData name="Alonso Raúl Melgarejo Galván" userId="34f8e7f98b12fabf" providerId="LiveId" clId="{FD30FA29-A3C3-4DDE-A8CF-DA98DF169BBC}" dt="2020-06-04T02:43:41.017" v="3017"/>
          <ac:inkMkLst>
            <pc:docMk/>
            <pc:sldMk cId="3022981140" sldId="315"/>
            <ac:inkMk id="111" creationId="{80F5C7A3-C284-44B5-9E93-6D3EDE38AC33}"/>
          </ac:inkMkLst>
        </pc:inkChg>
        <pc:inkChg chg="add mod">
          <ac:chgData name="Alonso Raúl Melgarejo Galván" userId="34f8e7f98b12fabf" providerId="LiveId" clId="{FD30FA29-A3C3-4DDE-A8CF-DA98DF169BBC}" dt="2020-06-04T02:43:41.017" v="3017"/>
          <ac:inkMkLst>
            <pc:docMk/>
            <pc:sldMk cId="3022981140" sldId="315"/>
            <ac:inkMk id="112" creationId="{72D58612-B95B-4C01-AC2A-1D6B61E4B8A6}"/>
          </ac:inkMkLst>
        </pc:inkChg>
        <pc:inkChg chg="add mod">
          <ac:chgData name="Alonso Raúl Melgarejo Galván" userId="34f8e7f98b12fabf" providerId="LiveId" clId="{FD30FA29-A3C3-4DDE-A8CF-DA98DF169BBC}" dt="2020-06-04T02:43:41.017" v="3017"/>
          <ac:inkMkLst>
            <pc:docMk/>
            <pc:sldMk cId="3022981140" sldId="315"/>
            <ac:inkMk id="114" creationId="{29F59B02-E788-4ED2-8F54-03DBBAFD61AD}"/>
          </ac:inkMkLst>
        </pc:inkChg>
        <pc:inkChg chg="add mod">
          <ac:chgData name="Alonso Raúl Melgarejo Galván" userId="34f8e7f98b12fabf" providerId="LiveId" clId="{FD30FA29-A3C3-4DDE-A8CF-DA98DF169BBC}" dt="2020-06-04T02:43:41.017" v="3017"/>
          <ac:inkMkLst>
            <pc:docMk/>
            <pc:sldMk cId="3022981140" sldId="315"/>
            <ac:inkMk id="115" creationId="{3A3AF337-F2B5-44FE-9963-4678EA6EDA5C}"/>
          </ac:inkMkLst>
        </pc:inkChg>
        <pc:inkChg chg="add mod">
          <ac:chgData name="Alonso Raúl Melgarejo Galván" userId="34f8e7f98b12fabf" providerId="LiveId" clId="{FD30FA29-A3C3-4DDE-A8CF-DA98DF169BBC}" dt="2020-06-04T02:43:41.017" v="3017"/>
          <ac:inkMkLst>
            <pc:docMk/>
            <pc:sldMk cId="3022981140" sldId="315"/>
            <ac:inkMk id="117" creationId="{BA11E492-C5D5-4F17-8D8D-4400798D7E91}"/>
          </ac:inkMkLst>
        </pc:inkChg>
        <pc:inkChg chg="add mod">
          <ac:chgData name="Alonso Raúl Melgarejo Galván" userId="34f8e7f98b12fabf" providerId="LiveId" clId="{FD30FA29-A3C3-4DDE-A8CF-DA98DF169BBC}" dt="2020-06-04T02:43:41.017" v="3017"/>
          <ac:inkMkLst>
            <pc:docMk/>
            <pc:sldMk cId="3022981140" sldId="315"/>
            <ac:inkMk id="118" creationId="{D4A4CCD7-7BDB-40B9-B86E-66092B89F9DF}"/>
          </ac:inkMkLst>
        </pc:inkChg>
        <pc:inkChg chg="add mod">
          <ac:chgData name="Alonso Raúl Melgarejo Galván" userId="34f8e7f98b12fabf" providerId="LiveId" clId="{FD30FA29-A3C3-4DDE-A8CF-DA98DF169BBC}" dt="2020-06-04T02:43:41.017" v="3017"/>
          <ac:inkMkLst>
            <pc:docMk/>
            <pc:sldMk cId="3022981140" sldId="315"/>
            <ac:inkMk id="120" creationId="{7C962DAA-E07F-4B2F-A04A-5BA3C9BAF169}"/>
          </ac:inkMkLst>
        </pc:inkChg>
        <pc:inkChg chg="add mod">
          <ac:chgData name="Alonso Raúl Melgarejo Galván" userId="34f8e7f98b12fabf" providerId="LiveId" clId="{FD30FA29-A3C3-4DDE-A8CF-DA98DF169BBC}" dt="2020-06-04T02:43:41.017" v="3017"/>
          <ac:inkMkLst>
            <pc:docMk/>
            <pc:sldMk cId="3022981140" sldId="315"/>
            <ac:inkMk id="121" creationId="{BACBC1D3-4202-488B-B571-DD70CC019CE5}"/>
          </ac:inkMkLst>
        </pc:inkChg>
        <pc:inkChg chg="add mod">
          <ac:chgData name="Alonso Raúl Melgarejo Galván" userId="34f8e7f98b12fabf" providerId="LiveId" clId="{FD30FA29-A3C3-4DDE-A8CF-DA98DF169BBC}" dt="2020-06-04T02:43:41.017" v="3017"/>
          <ac:inkMkLst>
            <pc:docMk/>
            <pc:sldMk cId="3022981140" sldId="315"/>
            <ac:inkMk id="123" creationId="{0CE7A4FD-5E84-48C8-BD53-DE65A2DFE167}"/>
          </ac:inkMkLst>
        </pc:inkChg>
        <pc:inkChg chg="add mod">
          <ac:chgData name="Alonso Raúl Melgarejo Galván" userId="34f8e7f98b12fabf" providerId="LiveId" clId="{FD30FA29-A3C3-4DDE-A8CF-DA98DF169BBC}" dt="2020-06-04T02:43:41.017" v="3017"/>
          <ac:inkMkLst>
            <pc:docMk/>
            <pc:sldMk cId="3022981140" sldId="315"/>
            <ac:inkMk id="124" creationId="{2F55FCED-4765-4991-8009-67C84EE76B28}"/>
          </ac:inkMkLst>
        </pc:inkChg>
        <pc:inkChg chg="add mod">
          <ac:chgData name="Alonso Raúl Melgarejo Galván" userId="34f8e7f98b12fabf" providerId="LiveId" clId="{FD30FA29-A3C3-4DDE-A8CF-DA98DF169BBC}" dt="2020-06-04T02:43:41.017" v="3017"/>
          <ac:inkMkLst>
            <pc:docMk/>
            <pc:sldMk cId="3022981140" sldId="315"/>
            <ac:inkMk id="126" creationId="{88000092-137A-4B9F-B358-1499E5D83D20}"/>
          </ac:inkMkLst>
        </pc:inkChg>
        <pc:inkChg chg="add mod">
          <ac:chgData name="Alonso Raúl Melgarejo Galván" userId="34f8e7f98b12fabf" providerId="LiveId" clId="{FD30FA29-A3C3-4DDE-A8CF-DA98DF169BBC}" dt="2020-06-04T02:43:41.017" v="3017"/>
          <ac:inkMkLst>
            <pc:docMk/>
            <pc:sldMk cId="3022981140" sldId="315"/>
            <ac:inkMk id="127" creationId="{C53C11EE-29D5-4C2B-AE10-519732DB82D8}"/>
          </ac:inkMkLst>
        </pc:inkChg>
      </pc:sldChg>
      <pc:sldChg chg="addSp delSp modSp mod">
        <pc:chgData name="Alonso Raúl Melgarejo Galván" userId="34f8e7f98b12fabf" providerId="LiveId" clId="{FD30FA29-A3C3-4DDE-A8CF-DA98DF169BBC}" dt="2020-06-04T02:39:54.044" v="2920"/>
        <pc:sldMkLst>
          <pc:docMk/>
          <pc:sldMk cId="2966502609" sldId="316"/>
        </pc:sldMkLst>
        <pc:grpChg chg="del mod">
          <ac:chgData name="Alonso Raúl Melgarejo Galván" userId="34f8e7f98b12fabf" providerId="LiveId" clId="{FD30FA29-A3C3-4DDE-A8CF-DA98DF169BBC}" dt="2020-06-04T02:36:24.186" v="2826"/>
          <ac:grpSpMkLst>
            <pc:docMk/>
            <pc:sldMk cId="2966502609" sldId="316"/>
            <ac:grpSpMk id="31" creationId="{0F68DA6A-DCE7-441B-AC28-28D946CF7826}"/>
          </ac:grpSpMkLst>
        </pc:grpChg>
        <pc:grpChg chg="del mod">
          <ac:chgData name="Alonso Raúl Melgarejo Galván" userId="34f8e7f98b12fabf" providerId="LiveId" clId="{FD30FA29-A3C3-4DDE-A8CF-DA98DF169BBC}" dt="2020-06-04T02:36:57.271" v="2839"/>
          <ac:grpSpMkLst>
            <pc:docMk/>
            <pc:sldMk cId="2966502609" sldId="316"/>
            <ac:grpSpMk id="34" creationId="{91F5E281-FBF2-420B-82D8-DD74F3E60A23}"/>
          </ac:grpSpMkLst>
        </pc:grpChg>
        <pc:grpChg chg="del mod">
          <ac:chgData name="Alonso Raúl Melgarejo Galván" userId="34f8e7f98b12fabf" providerId="LiveId" clId="{FD30FA29-A3C3-4DDE-A8CF-DA98DF169BBC}" dt="2020-06-04T02:36:36.312" v="2832"/>
          <ac:grpSpMkLst>
            <pc:docMk/>
            <pc:sldMk cId="2966502609" sldId="316"/>
            <ac:grpSpMk id="53" creationId="{BEA42BA0-D825-470C-BCE0-371476F5762A}"/>
          </ac:grpSpMkLst>
        </pc:grpChg>
        <pc:grpChg chg="del mod">
          <ac:chgData name="Alonso Raúl Melgarejo Galván" userId="34f8e7f98b12fabf" providerId="LiveId" clId="{FD30FA29-A3C3-4DDE-A8CF-DA98DF169BBC}" dt="2020-06-04T02:36:57.271" v="2839"/>
          <ac:grpSpMkLst>
            <pc:docMk/>
            <pc:sldMk cId="2966502609" sldId="316"/>
            <ac:grpSpMk id="55" creationId="{DA495697-6905-4E73-82D2-A05450DA8B8D}"/>
          </ac:grpSpMkLst>
        </pc:grpChg>
        <pc:grpChg chg="del mod">
          <ac:chgData name="Alonso Raúl Melgarejo Galván" userId="34f8e7f98b12fabf" providerId="LiveId" clId="{FD30FA29-A3C3-4DDE-A8CF-DA98DF169BBC}" dt="2020-06-04T02:36:57.271" v="2839"/>
          <ac:grpSpMkLst>
            <pc:docMk/>
            <pc:sldMk cId="2966502609" sldId="316"/>
            <ac:grpSpMk id="59" creationId="{E33F38A9-6FF9-4177-891E-6C42B45F4A32}"/>
          </ac:grpSpMkLst>
        </pc:grpChg>
        <pc:grpChg chg="del mod">
          <ac:chgData name="Alonso Raúl Melgarejo Galván" userId="34f8e7f98b12fabf" providerId="LiveId" clId="{FD30FA29-A3C3-4DDE-A8CF-DA98DF169BBC}" dt="2020-06-04T02:37:13.569" v="2845"/>
          <ac:grpSpMkLst>
            <pc:docMk/>
            <pc:sldMk cId="2966502609" sldId="316"/>
            <ac:grpSpMk id="65" creationId="{7659347A-DAC7-44F2-AA0A-51946A881074}"/>
          </ac:grpSpMkLst>
        </pc:grpChg>
        <pc:grpChg chg="del mod">
          <ac:chgData name="Alonso Raúl Melgarejo Galván" userId="34f8e7f98b12fabf" providerId="LiveId" clId="{FD30FA29-A3C3-4DDE-A8CF-DA98DF169BBC}" dt="2020-06-04T02:37:13.569" v="2845"/>
          <ac:grpSpMkLst>
            <pc:docMk/>
            <pc:sldMk cId="2966502609" sldId="316"/>
            <ac:grpSpMk id="69" creationId="{CEB34170-DC47-48F3-90FF-AF74FA3E8005}"/>
          </ac:grpSpMkLst>
        </pc:grpChg>
        <pc:grpChg chg="del mod">
          <ac:chgData name="Alonso Raúl Melgarejo Galván" userId="34f8e7f98b12fabf" providerId="LiveId" clId="{FD30FA29-A3C3-4DDE-A8CF-DA98DF169BBC}" dt="2020-06-04T02:37:19.896" v="2848"/>
          <ac:grpSpMkLst>
            <pc:docMk/>
            <pc:sldMk cId="2966502609" sldId="316"/>
            <ac:grpSpMk id="71" creationId="{79DD5A86-84F9-4280-BBE5-13A6BD036B4F}"/>
          </ac:grpSpMkLst>
        </pc:grpChg>
        <pc:grpChg chg="del mod">
          <ac:chgData name="Alonso Raúl Melgarejo Galván" userId="34f8e7f98b12fabf" providerId="LiveId" clId="{FD30FA29-A3C3-4DDE-A8CF-DA98DF169BBC}" dt="2020-06-04T02:37:28.523" v="2856"/>
          <ac:grpSpMkLst>
            <pc:docMk/>
            <pc:sldMk cId="2966502609" sldId="316"/>
            <ac:grpSpMk id="74" creationId="{E4516339-0838-43A0-A1E4-F553BA5EFBFE}"/>
          </ac:grpSpMkLst>
        </pc:grpChg>
        <pc:grpChg chg="del mod">
          <ac:chgData name="Alonso Raúl Melgarejo Galván" userId="34f8e7f98b12fabf" providerId="LiveId" clId="{FD30FA29-A3C3-4DDE-A8CF-DA98DF169BBC}" dt="2020-06-04T02:37:28.523" v="2856"/>
          <ac:grpSpMkLst>
            <pc:docMk/>
            <pc:sldMk cId="2966502609" sldId="316"/>
            <ac:grpSpMk id="80" creationId="{E3C81CD3-4EB8-48BD-9A13-41CE31D51CE7}"/>
          </ac:grpSpMkLst>
        </pc:grpChg>
        <pc:grpChg chg="del mod">
          <ac:chgData name="Alonso Raúl Melgarejo Galván" userId="34f8e7f98b12fabf" providerId="LiveId" clId="{FD30FA29-A3C3-4DDE-A8CF-DA98DF169BBC}" dt="2020-06-04T02:37:32.444" v="2858"/>
          <ac:grpSpMkLst>
            <pc:docMk/>
            <pc:sldMk cId="2966502609" sldId="316"/>
            <ac:grpSpMk id="82" creationId="{2FB60FE5-E6DF-4145-AD26-DFCA9E5D06EE}"/>
          </ac:grpSpMkLst>
        </pc:grpChg>
        <pc:grpChg chg="del mod">
          <ac:chgData name="Alonso Raúl Melgarejo Galván" userId="34f8e7f98b12fabf" providerId="LiveId" clId="{FD30FA29-A3C3-4DDE-A8CF-DA98DF169BBC}" dt="2020-06-04T02:37:36.022" v="2860"/>
          <ac:grpSpMkLst>
            <pc:docMk/>
            <pc:sldMk cId="2966502609" sldId="316"/>
            <ac:grpSpMk id="84" creationId="{F528163F-51B6-498B-A5B1-2BFE8143F7FD}"/>
          </ac:grpSpMkLst>
        </pc:grpChg>
        <pc:grpChg chg="del mod">
          <ac:chgData name="Alonso Raúl Melgarejo Galván" userId="34f8e7f98b12fabf" providerId="LiveId" clId="{FD30FA29-A3C3-4DDE-A8CF-DA98DF169BBC}" dt="2020-06-04T02:37:45.145" v="2862"/>
          <ac:grpSpMkLst>
            <pc:docMk/>
            <pc:sldMk cId="2966502609" sldId="316"/>
            <ac:grpSpMk id="86" creationId="{A0C02561-7226-43CB-AEF9-5F2BF88A8605}"/>
          </ac:grpSpMkLst>
        </pc:grpChg>
        <pc:grpChg chg="del mod">
          <ac:chgData name="Alonso Raúl Melgarejo Galván" userId="34f8e7f98b12fabf" providerId="LiveId" clId="{FD30FA29-A3C3-4DDE-A8CF-DA98DF169BBC}" dt="2020-06-04T02:37:49.989" v="2869"/>
          <ac:grpSpMkLst>
            <pc:docMk/>
            <pc:sldMk cId="2966502609" sldId="316"/>
            <ac:grpSpMk id="88" creationId="{D8717AD2-4CC0-4E37-97A9-E39B27DE3AE7}"/>
          </ac:grpSpMkLst>
        </pc:grpChg>
        <pc:grpChg chg="del mod">
          <ac:chgData name="Alonso Raúl Melgarejo Galván" userId="34f8e7f98b12fabf" providerId="LiveId" clId="{FD30FA29-A3C3-4DDE-A8CF-DA98DF169BBC}" dt="2020-06-04T02:38:13.539" v="2888"/>
          <ac:grpSpMkLst>
            <pc:docMk/>
            <pc:sldMk cId="2966502609" sldId="316"/>
            <ac:grpSpMk id="95" creationId="{D92B4F93-E0B4-4771-A155-3558F1308222}"/>
          </ac:grpSpMkLst>
        </pc:grpChg>
        <pc:grpChg chg="del mod">
          <ac:chgData name="Alonso Raúl Melgarejo Galván" userId="34f8e7f98b12fabf" providerId="LiveId" clId="{FD30FA29-A3C3-4DDE-A8CF-DA98DF169BBC}" dt="2020-06-04T02:38:17.220" v="2891"/>
          <ac:grpSpMkLst>
            <pc:docMk/>
            <pc:sldMk cId="2966502609" sldId="316"/>
            <ac:grpSpMk id="101" creationId="{7480DBBC-C751-49DB-9DAF-4939D7BAFCB0}"/>
          </ac:grpSpMkLst>
        </pc:grpChg>
        <pc:grpChg chg="del mod">
          <ac:chgData name="Alonso Raúl Melgarejo Galván" userId="34f8e7f98b12fabf" providerId="LiveId" clId="{FD30FA29-A3C3-4DDE-A8CF-DA98DF169BBC}" dt="2020-06-04T02:38:57.483" v="2904"/>
          <ac:grpSpMkLst>
            <pc:docMk/>
            <pc:sldMk cId="2966502609" sldId="316"/>
            <ac:grpSpMk id="104" creationId="{53AFB5F2-42DE-45B0-8E2A-98A66EB77A6E}"/>
          </ac:grpSpMkLst>
        </pc:grpChg>
        <pc:grpChg chg="del mod">
          <ac:chgData name="Alonso Raúl Melgarejo Galván" userId="34f8e7f98b12fabf" providerId="LiveId" clId="{FD30FA29-A3C3-4DDE-A8CF-DA98DF169BBC}" dt="2020-06-04T02:38:56.510" v="2902"/>
          <ac:grpSpMkLst>
            <pc:docMk/>
            <pc:sldMk cId="2966502609" sldId="316"/>
            <ac:grpSpMk id="106" creationId="{144FB711-E838-45A5-ADC3-3A7DF2E1EF76}"/>
          </ac:grpSpMkLst>
        </pc:grpChg>
        <pc:grpChg chg="del mod">
          <ac:chgData name="Alonso Raúl Melgarejo Galván" userId="34f8e7f98b12fabf" providerId="LiveId" clId="{FD30FA29-A3C3-4DDE-A8CF-DA98DF169BBC}" dt="2020-06-04T02:38:57.483" v="2904"/>
          <ac:grpSpMkLst>
            <pc:docMk/>
            <pc:sldMk cId="2966502609" sldId="316"/>
            <ac:grpSpMk id="113" creationId="{E0558FFD-94A4-4095-8160-88BA0A8BDA85}"/>
          </ac:grpSpMkLst>
        </pc:grpChg>
        <pc:grpChg chg="del mod">
          <ac:chgData name="Alonso Raúl Melgarejo Galván" userId="34f8e7f98b12fabf" providerId="LiveId" clId="{FD30FA29-A3C3-4DDE-A8CF-DA98DF169BBC}" dt="2020-06-04T02:38:57.483" v="2904"/>
          <ac:grpSpMkLst>
            <pc:docMk/>
            <pc:sldMk cId="2966502609" sldId="316"/>
            <ac:grpSpMk id="115" creationId="{347E618F-7B46-4A6D-A258-CA34226FA442}"/>
          </ac:grpSpMkLst>
        </pc:grpChg>
        <pc:grpChg chg="del mod">
          <ac:chgData name="Alonso Raúl Melgarejo Galván" userId="34f8e7f98b12fabf" providerId="LiveId" clId="{FD30FA29-A3C3-4DDE-A8CF-DA98DF169BBC}" dt="2020-06-04T02:39:54.044" v="2920"/>
          <ac:grpSpMkLst>
            <pc:docMk/>
            <pc:sldMk cId="2966502609" sldId="316"/>
            <ac:grpSpMk id="117" creationId="{D739FD52-30AC-4420-A63C-CEFFB9B3AC1D}"/>
          </ac:grpSpMkLst>
        </pc:grpChg>
        <pc:grpChg chg="mod">
          <ac:chgData name="Alonso Raúl Melgarejo Galván" userId="34f8e7f98b12fabf" providerId="LiveId" clId="{FD30FA29-A3C3-4DDE-A8CF-DA98DF169BBC}" dt="2020-06-04T02:39:54.044" v="2920"/>
          <ac:grpSpMkLst>
            <pc:docMk/>
            <pc:sldMk cId="2966502609" sldId="316"/>
            <ac:grpSpMk id="119" creationId="{9D8699F6-32F1-47FA-8EEF-EDD33B7FD8DB}"/>
          </ac:grpSpMkLst>
        </pc:grpChg>
        <pc:inkChg chg="add mod">
          <ac:chgData name="Alonso Raúl Melgarejo Galván" userId="34f8e7f98b12fabf" providerId="LiveId" clId="{FD30FA29-A3C3-4DDE-A8CF-DA98DF169BBC}" dt="2020-06-04T02:37:13.569" v="2845"/>
          <ac:inkMkLst>
            <pc:docMk/>
            <pc:sldMk cId="2966502609" sldId="316"/>
            <ac:inkMk id="3" creationId="{F2892BF4-576F-4051-9A03-60696A754255}"/>
          </ac:inkMkLst>
        </pc:inkChg>
        <pc:inkChg chg="add mod">
          <ac:chgData name="Alonso Raúl Melgarejo Galván" userId="34f8e7f98b12fabf" providerId="LiveId" clId="{FD30FA29-A3C3-4DDE-A8CF-DA98DF169BBC}" dt="2020-06-04T02:39:54.044" v="2920"/>
          <ac:inkMkLst>
            <pc:docMk/>
            <pc:sldMk cId="2966502609" sldId="316"/>
            <ac:inkMk id="29" creationId="{EE6BD3C4-C818-44EE-B788-2AC69C804A75}"/>
          </ac:inkMkLst>
        </pc:inkChg>
        <pc:inkChg chg="add mod">
          <ac:chgData name="Alonso Raúl Melgarejo Galván" userId="34f8e7f98b12fabf" providerId="LiveId" clId="{FD30FA29-A3C3-4DDE-A8CF-DA98DF169BBC}" dt="2020-06-04T02:39:54.044" v="2920"/>
          <ac:inkMkLst>
            <pc:docMk/>
            <pc:sldMk cId="2966502609" sldId="316"/>
            <ac:inkMk id="32" creationId="{8F16B0D1-07B7-4D81-B200-1051C69C75B9}"/>
          </ac:inkMkLst>
        </pc:inkChg>
        <pc:inkChg chg="add mod">
          <ac:chgData name="Alonso Raúl Melgarejo Galván" userId="34f8e7f98b12fabf" providerId="LiveId" clId="{FD30FA29-A3C3-4DDE-A8CF-DA98DF169BBC}" dt="2020-06-04T02:39:54.044" v="2920"/>
          <ac:inkMkLst>
            <pc:docMk/>
            <pc:sldMk cId="2966502609" sldId="316"/>
            <ac:inkMk id="35" creationId="{E81C58C4-FF5A-4FC3-8C5A-1471A2957E39}"/>
          </ac:inkMkLst>
        </pc:inkChg>
        <pc:inkChg chg="add mod">
          <ac:chgData name="Alonso Raúl Melgarejo Galván" userId="34f8e7f98b12fabf" providerId="LiveId" clId="{FD30FA29-A3C3-4DDE-A8CF-DA98DF169BBC}" dt="2020-06-04T02:39:54.044" v="2920"/>
          <ac:inkMkLst>
            <pc:docMk/>
            <pc:sldMk cId="2966502609" sldId="316"/>
            <ac:inkMk id="51" creationId="{A3311C12-A16E-4304-B7C9-30F8201ECC4B}"/>
          </ac:inkMkLst>
        </pc:inkChg>
        <pc:inkChg chg="add mod">
          <ac:chgData name="Alonso Raúl Melgarejo Galván" userId="34f8e7f98b12fabf" providerId="LiveId" clId="{FD30FA29-A3C3-4DDE-A8CF-DA98DF169BBC}" dt="2020-06-04T02:39:54.044" v="2920"/>
          <ac:inkMkLst>
            <pc:docMk/>
            <pc:sldMk cId="2966502609" sldId="316"/>
            <ac:inkMk id="52" creationId="{66D52BAF-642B-4BFF-941F-7D06E4E0F6C4}"/>
          </ac:inkMkLst>
        </pc:inkChg>
        <pc:inkChg chg="add mod">
          <ac:chgData name="Alonso Raúl Melgarejo Galván" userId="34f8e7f98b12fabf" providerId="LiveId" clId="{FD30FA29-A3C3-4DDE-A8CF-DA98DF169BBC}" dt="2020-06-04T02:39:54.044" v="2920"/>
          <ac:inkMkLst>
            <pc:docMk/>
            <pc:sldMk cId="2966502609" sldId="316"/>
            <ac:inkMk id="54" creationId="{453D8B91-6CF6-4867-A7A2-2D3EE33E792A}"/>
          </ac:inkMkLst>
        </pc:inkChg>
        <pc:inkChg chg="add del mod">
          <ac:chgData name="Alonso Raúl Melgarejo Galván" userId="34f8e7f98b12fabf" providerId="LiveId" clId="{FD30FA29-A3C3-4DDE-A8CF-DA98DF169BBC}" dt="2020-06-04T02:37:59.303" v="2876"/>
          <ac:inkMkLst>
            <pc:docMk/>
            <pc:sldMk cId="2966502609" sldId="316"/>
            <ac:inkMk id="56" creationId="{CC019952-22E1-43BD-9BAF-83548C04EBB1}"/>
          </ac:inkMkLst>
        </pc:inkChg>
        <pc:inkChg chg="add del mod">
          <ac:chgData name="Alonso Raúl Melgarejo Galván" userId="34f8e7f98b12fabf" providerId="LiveId" clId="{FD30FA29-A3C3-4DDE-A8CF-DA98DF169BBC}" dt="2020-06-04T02:37:59.952" v="2879"/>
          <ac:inkMkLst>
            <pc:docMk/>
            <pc:sldMk cId="2966502609" sldId="316"/>
            <ac:inkMk id="57" creationId="{C2CBBCD9-D1AE-414F-8639-2517F642D146}"/>
          </ac:inkMkLst>
        </pc:inkChg>
        <pc:inkChg chg="add del mod">
          <ac:chgData name="Alonso Raúl Melgarejo Galván" userId="34f8e7f98b12fabf" providerId="LiveId" clId="{FD30FA29-A3C3-4DDE-A8CF-DA98DF169BBC}" dt="2020-06-04T02:37:59.298" v="2875"/>
          <ac:inkMkLst>
            <pc:docMk/>
            <pc:sldMk cId="2966502609" sldId="316"/>
            <ac:inkMk id="58" creationId="{2360BE9F-271C-4428-96AB-ECC8EC081D26}"/>
          </ac:inkMkLst>
        </pc:inkChg>
        <pc:inkChg chg="add">
          <ac:chgData name="Alonso Raúl Melgarejo Galván" userId="34f8e7f98b12fabf" providerId="LiveId" clId="{FD30FA29-A3C3-4DDE-A8CF-DA98DF169BBC}" dt="2020-06-04T02:36:48.240" v="2837" actId="9405"/>
          <ac:inkMkLst>
            <pc:docMk/>
            <pc:sldMk cId="2966502609" sldId="316"/>
            <ac:inkMk id="60" creationId="{C9F7449A-A892-431D-8F08-82F42DDBB042}"/>
          </ac:inkMkLst>
        </pc:inkChg>
        <pc:inkChg chg="add del mod">
          <ac:chgData name="Alonso Raúl Melgarejo Galván" userId="34f8e7f98b12fabf" providerId="LiveId" clId="{FD30FA29-A3C3-4DDE-A8CF-DA98DF169BBC}" dt="2020-06-04T02:37:58.720" v="2871"/>
          <ac:inkMkLst>
            <pc:docMk/>
            <pc:sldMk cId="2966502609" sldId="316"/>
            <ac:inkMk id="61" creationId="{6B4E43AC-E1F0-43C6-9C29-18FF3677BCFF}"/>
          </ac:inkMkLst>
        </pc:inkChg>
        <pc:inkChg chg="add del">
          <ac:chgData name="Alonso Raúl Melgarejo Galván" userId="34f8e7f98b12fabf" providerId="LiveId" clId="{FD30FA29-A3C3-4DDE-A8CF-DA98DF169BBC}" dt="2020-06-04T02:38:00.810" v="2882"/>
          <ac:inkMkLst>
            <pc:docMk/>
            <pc:sldMk cId="2966502609" sldId="316"/>
            <ac:inkMk id="66" creationId="{3AA359B3-0892-415E-A181-8E609124232A}"/>
          </ac:inkMkLst>
        </pc:inkChg>
        <pc:inkChg chg="add mod">
          <ac:chgData name="Alonso Raúl Melgarejo Galván" userId="34f8e7f98b12fabf" providerId="LiveId" clId="{FD30FA29-A3C3-4DDE-A8CF-DA98DF169BBC}" dt="2020-06-04T02:38:13.539" v="2888"/>
          <ac:inkMkLst>
            <pc:docMk/>
            <pc:sldMk cId="2966502609" sldId="316"/>
            <ac:inkMk id="67" creationId="{7D4CE8BB-7E4C-4DF7-905C-FC04533C922A}"/>
          </ac:inkMkLst>
        </pc:inkChg>
        <pc:inkChg chg="add del mod">
          <ac:chgData name="Alonso Raúl Melgarejo Galván" userId="34f8e7f98b12fabf" providerId="LiveId" clId="{FD30FA29-A3C3-4DDE-A8CF-DA98DF169BBC}" dt="2020-06-04T02:38:00.737" v="2881"/>
          <ac:inkMkLst>
            <pc:docMk/>
            <pc:sldMk cId="2966502609" sldId="316"/>
            <ac:inkMk id="68" creationId="{5F53AD31-53A7-4D3C-9954-FB5726829D80}"/>
          </ac:inkMkLst>
        </pc:inkChg>
        <pc:inkChg chg="add del mod">
          <ac:chgData name="Alonso Raúl Melgarejo Galván" userId="34f8e7f98b12fabf" providerId="LiveId" clId="{FD30FA29-A3C3-4DDE-A8CF-DA98DF169BBC}" dt="2020-06-04T02:37:58.715" v="2870"/>
          <ac:inkMkLst>
            <pc:docMk/>
            <pc:sldMk cId="2966502609" sldId="316"/>
            <ac:inkMk id="70" creationId="{E1A52118-E0B0-47B6-A6B1-A8D02FE545D5}"/>
          </ac:inkMkLst>
        </pc:inkChg>
        <pc:inkChg chg="add del mod">
          <ac:chgData name="Alonso Raúl Melgarejo Galván" userId="34f8e7f98b12fabf" providerId="LiveId" clId="{FD30FA29-A3C3-4DDE-A8CF-DA98DF169BBC}" dt="2020-06-04T02:37:58.724" v="2874"/>
          <ac:inkMkLst>
            <pc:docMk/>
            <pc:sldMk cId="2966502609" sldId="316"/>
            <ac:inkMk id="72" creationId="{FEA39316-71C7-4264-91A7-EB420FD78898}"/>
          </ac:inkMkLst>
        </pc:inkChg>
        <pc:inkChg chg="add del mod">
          <ac:chgData name="Alonso Raúl Melgarejo Galván" userId="34f8e7f98b12fabf" providerId="LiveId" clId="{FD30FA29-A3C3-4DDE-A8CF-DA98DF169BBC}" dt="2020-06-04T02:38:00.531" v="2880"/>
          <ac:inkMkLst>
            <pc:docMk/>
            <pc:sldMk cId="2966502609" sldId="316"/>
            <ac:inkMk id="73" creationId="{29982858-2C66-495A-9372-34E269D21F3D}"/>
          </ac:inkMkLst>
        </pc:inkChg>
        <pc:inkChg chg="add mod">
          <ac:chgData name="Alonso Raúl Melgarejo Galván" userId="34f8e7f98b12fabf" providerId="LiveId" clId="{FD30FA29-A3C3-4DDE-A8CF-DA98DF169BBC}" dt="2020-06-04T02:39:54.044" v="2920"/>
          <ac:inkMkLst>
            <pc:docMk/>
            <pc:sldMk cId="2966502609" sldId="316"/>
            <ac:inkMk id="75" creationId="{27D7908D-C18E-40A5-9653-AD8F626FD8A4}"/>
          </ac:inkMkLst>
        </pc:inkChg>
        <pc:inkChg chg="add mod">
          <ac:chgData name="Alonso Raúl Melgarejo Galván" userId="34f8e7f98b12fabf" providerId="LiveId" clId="{FD30FA29-A3C3-4DDE-A8CF-DA98DF169BBC}" dt="2020-06-04T02:39:54.044" v="2920"/>
          <ac:inkMkLst>
            <pc:docMk/>
            <pc:sldMk cId="2966502609" sldId="316"/>
            <ac:inkMk id="76" creationId="{256A21D2-5B74-40B9-B4EC-C0FE6EE95A2C}"/>
          </ac:inkMkLst>
        </pc:inkChg>
        <pc:inkChg chg="add mod">
          <ac:chgData name="Alonso Raúl Melgarejo Galván" userId="34f8e7f98b12fabf" providerId="LiveId" clId="{FD30FA29-A3C3-4DDE-A8CF-DA98DF169BBC}" dt="2020-06-04T02:39:54.044" v="2920"/>
          <ac:inkMkLst>
            <pc:docMk/>
            <pc:sldMk cId="2966502609" sldId="316"/>
            <ac:inkMk id="77" creationId="{A0F87E14-D419-44FA-9AAE-7D68E3F8A530}"/>
          </ac:inkMkLst>
        </pc:inkChg>
        <pc:inkChg chg="add mod">
          <ac:chgData name="Alonso Raúl Melgarejo Galván" userId="34f8e7f98b12fabf" providerId="LiveId" clId="{FD30FA29-A3C3-4DDE-A8CF-DA98DF169BBC}" dt="2020-06-04T02:39:54.044" v="2920"/>
          <ac:inkMkLst>
            <pc:docMk/>
            <pc:sldMk cId="2966502609" sldId="316"/>
            <ac:inkMk id="78" creationId="{19C1F83C-10C8-4760-B230-4C0E14FBE3D0}"/>
          </ac:inkMkLst>
        </pc:inkChg>
        <pc:inkChg chg="add mod">
          <ac:chgData name="Alonso Raúl Melgarejo Galván" userId="34f8e7f98b12fabf" providerId="LiveId" clId="{FD30FA29-A3C3-4DDE-A8CF-DA98DF169BBC}" dt="2020-06-04T02:39:54.044" v="2920"/>
          <ac:inkMkLst>
            <pc:docMk/>
            <pc:sldMk cId="2966502609" sldId="316"/>
            <ac:inkMk id="79" creationId="{04898B28-5585-41EC-B211-B6CFD3092483}"/>
          </ac:inkMkLst>
        </pc:inkChg>
        <pc:inkChg chg="add mod">
          <ac:chgData name="Alonso Raúl Melgarejo Galván" userId="34f8e7f98b12fabf" providerId="LiveId" clId="{FD30FA29-A3C3-4DDE-A8CF-DA98DF169BBC}" dt="2020-06-04T02:37:32.444" v="2858"/>
          <ac:inkMkLst>
            <pc:docMk/>
            <pc:sldMk cId="2966502609" sldId="316"/>
            <ac:inkMk id="81" creationId="{54EE546C-5BDD-47EF-BAE4-69376674A31B}"/>
          </ac:inkMkLst>
        </pc:inkChg>
        <pc:inkChg chg="add del mod">
          <ac:chgData name="Alonso Raúl Melgarejo Galván" userId="34f8e7f98b12fabf" providerId="LiveId" clId="{FD30FA29-A3C3-4DDE-A8CF-DA98DF169BBC}" dt="2020-06-04T02:37:58.721" v="2872"/>
          <ac:inkMkLst>
            <pc:docMk/>
            <pc:sldMk cId="2966502609" sldId="316"/>
            <ac:inkMk id="83" creationId="{5DA89BFD-3DDE-4133-832B-B700C49EB632}"/>
          </ac:inkMkLst>
        </pc:inkChg>
        <pc:inkChg chg="add del mod">
          <ac:chgData name="Alonso Raúl Melgarejo Galván" userId="34f8e7f98b12fabf" providerId="LiveId" clId="{FD30FA29-A3C3-4DDE-A8CF-DA98DF169BBC}" dt="2020-06-04T02:37:58.723" v="2873"/>
          <ac:inkMkLst>
            <pc:docMk/>
            <pc:sldMk cId="2966502609" sldId="316"/>
            <ac:inkMk id="85" creationId="{E20077EA-E058-47D0-BA2E-D4C8B6E199BD}"/>
          </ac:inkMkLst>
        </pc:inkChg>
        <pc:inkChg chg="add mod">
          <ac:chgData name="Alonso Raúl Melgarejo Galván" userId="34f8e7f98b12fabf" providerId="LiveId" clId="{FD30FA29-A3C3-4DDE-A8CF-DA98DF169BBC}" dt="2020-06-04T02:37:49.989" v="2869"/>
          <ac:inkMkLst>
            <pc:docMk/>
            <pc:sldMk cId="2966502609" sldId="316"/>
            <ac:inkMk id="87" creationId="{DBD52B9C-9D94-4916-AA3B-72ABC18CBFD5}"/>
          </ac:inkMkLst>
        </pc:inkChg>
        <pc:inkChg chg="add del mod">
          <ac:chgData name="Alonso Raúl Melgarejo Galván" userId="34f8e7f98b12fabf" providerId="LiveId" clId="{FD30FA29-A3C3-4DDE-A8CF-DA98DF169BBC}" dt="2020-06-04T02:37:59.730" v="2878"/>
          <ac:inkMkLst>
            <pc:docMk/>
            <pc:sldMk cId="2966502609" sldId="316"/>
            <ac:inkMk id="89" creationId="{E6F97C61-095E-4BF7-BD02-80E6B4853093}"/>
          </ac:inkMkLst>
        </pc:inkChg>
        <pc:inkChg chg="add mod">
          <ac:chgData name="Alonso Raúl Melgarejo Galván" userId="34f8e7f98b12fabf" providerId="LiveId" clId="{FD30FA29-A3C3-4DDE-A8CF-DA98DF169BBC}" dt="2020-06-04T02:39:54.044" v="2920"/>
          <ac:inkMkLst>
            <pc:docMk/>
            <pc:sldMk cId="2966502609" sldId="316"/>
            <ac:inkMk id="90" creationId="{2D81E775-F4CE-4A6B-B828-5ACE976F56A0}"/>
          </ac:inkMkLst>
        </pc:inkChg>
        <pc:inkChg chg="add mod">
          <ac:chgData name="Alonso Raúl Melgarejo Galván" userId="34f8e7f98b12fabf" providerId="LiveId" clId="{FD30FA29-A3C3-4DDE-A8CF-DA98DF169BBC}" dt="2020-06-04T02:39:54.044" v="2920"/>
          <ac:inkMkLst>
            <pc:docMk/>
            <pc:sldMk cId="2966502609" sldId="316"/>
            <ac:inkMk id="91" creationId="{F9794E60-C94E-402F-9C89-84C6C3F5882D}"/>
          </ac:inkMkLst>
        </pc:inkChg>
        <pc:inkChg chg="add mod">
          <ac:chgData name="Alonso Raúl Melgarejo Galván" userId="34f8e7f98b12fabf" providerId="LiveId" clId="{FD30FA29-A3C3-4DDE-A8CF-DA98DF169BBC}" dt="2020-06-04T02:39:54.044" v="2920"/>
          <ac:inkMkLst>
            <pc:docMk/>
            <pc:sldMk cId="2966502609" sldId="316"/>
            <ac:inkMk id="92" creationId="{56B75684-26D3-47EF-93CF-2897DE67CD6F}"/>
          </ac:inkMkLst>
        </pc:inkChg>
        <pc:inkChg chg="add mod">
          <ac:chgData name="Alonso Raúl Melgarejo Galván" userId="34f8e7f98b12fabf" providerId="LiveId" clId="{FD30FA29-A3C3-4DDE-A8CF-DA98DF169BBC}" dt="2020-06-04T02:39:54.044" v="2920"/>
          <ac:inkMkLst>
            <pc:docMk/>
            <pc:sldMk cId="2966502609" sldId="316"/>
            <ac:inkMk id="93" creationId="{882D169A-EC3E-45A0-9643-67EA8129D4F8}"/>
          </ac:inkMkLst>
        </pc:inkChg>
        <pc:inkChg chg="add del mod">
          <ac:chgData name="Alonso Raúl Melgarejo Galván" userId="34f8e7f98b12fabf" providerId="LiveId" clId="{FD30FA29-A3C3-4DDE-A8CF-DA98DF169BBC}" dt="2020-06-04T02:37:59.726" v="2877"/>
          <ac:inkMkLst>
            <pc:docMk/>
            <pc:sldMk cId="2966502609" sldId="316"/>
            <ac:inkMk id="94" creationId="{6196EDDC-CCD4-4659-B81B-C48B4AFD8897}"/>
          </ac:inkMkLst>
        </pc:inkChg>
        <pc:inkChg chg="add mod">
          <ac:chgData name="Alonso Raúl Melgarejo Galván" userId="34f8e7f98b12fabf" providerId="LiveId" clId="{FD30FA29-A3C3-4DDE-A8CF-DA98DF169BBC}" dt="2020-06-04T02:39:54.044" v="2920"/>
          <ac:inkMkLst>
            <pc:docMk/>
            <pc:sldMk cId="2966502609" sldId="316"/>
            <ac:inkMk id="96" creationId="{7E84BF77-87D5-4E7A-B968-1CC4AB476CFA}"/>
          </ac:inkMkLst>
        </pc:inkChg>
        <pc:inkChg chg="add mod">
          <ac:chgData name="Alonso Raúl Melgarejo Galván" userId="34f8e7f98b12fabf" providerId="LiveId" clId="{FD30FA29-A3C3-4DDE-A8CF-DA98DF169BBC}" dt="2020-06-04T02:39:54.044" v="2920"/>
          <ac:inkMkLst>
            <pc:docMk/>
            <pc:sldMk cId="2966502609" sldId="316"/>
            <ac:inkMk id="97" creationId="{D7CCA3F7-7D30-43BF-8F1E-2FFCA661A068}"/>
          </ac:inkMkLst>
        </pc:inkChg>
        <pc:inkChg chg="add mod">
          <ac:chgData name="Alonso Raúl Melgarejo Galván" userId="34f8e7f98b12fabf" providerId="LiveId" clId="{FD30FA29-A3C3-4DDE-A8CF-DA98DF169BBC}" dt="2020-06-04T02:39:54.044" v="2920"/>
          <ac:inkMkLst>
            <pc:docMk/>
            <pc:sldMk cId="2966502609" sldId="316"/>
            <ac:inkMk id="98" creationId="{9154FCCF-22CD-4267-9A0B-26231C8E5DBC}"/>
          </ac:inkMkLst>
        </pc:inkChg>
        <pc:inkChg chg="add mod">
          <ac:chgData name="Alonso Raúl Melgarejo Galván" userId="34f8e7f98b12fabf" providerId="LiveId" clId="{FD30FA29-A3C3-4DDE-A8CF-DA98DF169BBC}" dt="2020-06-04T02:39:54.044" v="2920"/>
          <ac:inkMkLst>
            <pc:docMk/>
            <pc:sldMk cId="2966502609" sldId="316"/>
            <ac:inkMk id="99" creationId="{C2273F1F-10E0-4087-A017-77D1DCF8136C}"/>
          </ac:inkMkLst>
        </pc:inkChg>
        <pc:inkChg chg="add mod">
          <ac:chgData name="Alonso Raúl Melgarejo Galván" userId="34f8e7f98b12fabf" providerId="LiveId" clId="{FD30FA29-A3C3-4DDE-A8CF-DA98DF169BBC}" dt="2020-06-04T02:39:54.044" v="2920"/>
          <ac:inkMkLst>
            <pc:docMk/>
            <pc:sldMk cId="2966502609" sldId="316"/>
            <ac:inkMk id="100" creationId="{ED9CD565-81DD-42EB-8806-A584006B49E0}"/>
          </ac:inkMkLst>
        </pc:inkChg>
        <pc:inkChg chg="add mod">
          <ac:chgData name="Alonso Raúl Melgarejo Galván" userId="34f8e7f98b12fabf" providerId="LiveId" clId="{FD30FA29-A3C3-4DDE-A8CF-DA98DF169BBC}" dt="2020-06-04T02:39:54.044" v="2920"/>
          <ac:inkMkLst>
            <pc:docMk/>
            <pc:sldMk cId="2966502609" sldId="316"/>
            <ac:inkMk id="102" creationId="{41515FF1-FF5F-4258-A298-12469C7457D4}"/>
          </ac:inkMkLst>
        </pc:inkChg>
        <pc:inkChg chg="add mod">
          <ac:chgData name="Alonso Raúl Melgarejo Galván" userId="34f8e7f98b12fabf" providerId="LiveId" clId="{FD30FA29-A3C3-4DDE-A8CF-DA98DF169BBC}" dt="2020-06-04T02:39:54.044" v="2920"/>
          <ac:inkMkLst>
            <pc:docMk/>
            <pc:sldMk cId="2966502609" sldId="316"/>
            <ac:inkMk id="103" creationId="{8D3C7D4B-C1ED-415A-8657-142B968B7105}"/>
          </ac:inkMkLst>
        </pc:inkChg>
        <pc:inkChg chg="add mod">
          <ac:chgData name="Alonso Raúl Melgarejo Galván" userId="34f8e7f98b12fabf" providerId="LiveId" clId="{FD30FA29-A3C3-4DDE-A8CF-DA98DF169BBC}" dt="2020-06-04T02:38:56.510" v="2902"/>
          <ac:inkMkLst>
            <pc:docMk/>
            <pc:sldMk cId="2966502609" sldId="316"/>
            <ac:inkMk id="105" creationId="{66F62A5D-190A-479C-9C69-1018701419B8}"/>
          </ac:inkMkLst>
        </pc:inkChg>
        <pc:inkChg chg="add">
          <ac:chgData name="Alonso Raúl Melgarejo Galván" userId="34f8e7f98b12fabf" providerId="LiveId" clId="{FD30FA29-A3C3-4DDE-A8CF-DA98DF169BBC}" dt="2020-06-04T02:38:36.420" v="2894" actId="9405"/>
          <ac:inkMkLst>
            <pc:docMk/>
            <pc:sldMk cId="2966502609" sldId="316"/>
            <ac:inkMk id="107" creationId="{20F46DF8-7869-4C58-9EC6-D03C67EF7239}"/>
          </ac:inkMkLst>
        </pc:inkChg>
        <pc:inkChg chg="add">
          <ac:chgData name="Alonso Raúl Melgarejo Galván" userId="34f8e7f98b12fabf" providerId="LiveId" clId="{FD30FA29-A3C3-4DDE-A8CF-DA98DF169BBC}" dt="2020-06-04T02:38:40.689" v="2895" actId="9405"/>
          <ac:inkMkLst>
            <pc:docMk/>
            <pc:sldMk cId="2966502609" sldId="316"/>
            <ac:inkMk id="108" creationId="{5653D57C-E01D-4D77-A559-5888BDD7366A}"/>
          </ac:inkMkLst>
        </pc:inkChg>
        <pc:inkChg chg="add">
          <ac:chgData name="Alonso Raúl Melgarejo Galván" userId="34f8e7f98b12fabf" providerId="LiveId" clId="{FD30FA29-A3C3-4DDE-A8CF-DA98DF169BBC}" dt="2020-06-04T02:38:44.038" v="2896" actId="9405"/>
          <ac:inkMkLst>
            <pc:docMk/>
            <pc:sldMk cId="2966502609" sldId="316"/>
            <ac:inkMk id="109" creationId="{8EC56AF2-797C-4232-B4FA-03ED0D27EF70}"/>
          </ac:inkMkLst>
        </pc:inkChg>
        <pc:inkChg chg="add mod">
          <ac:chgData name="Alonso Raúl Melgarejo Galván" userId="34f8e7f98b12fabf" providerId="LiveId" clId="{FD30FA29-A3C3-4DDE-A8CF-DA98DF169BBC}" dt="2020-06-04T02:39:54.044" v="2920"/>
          <ac:inkMkLst>
            <pc:docMk/>
            <pc:sldMk cId="2966502609" sldId="316"/>
            <ac:inkMk id="110" creationId="{2888FF17-1E00-4E4E-B3D7-DD492A07C8A7}"/>
          </ac:inkMkLst>
        </pc:inkChg>
        <pc:inkChg chg="add mod">
          <ac:chgData name="Alonso Raúl Melgarejo Galván" userId="34f8e7f98b12fabf" providerId="LiveId" clId="{FD30FA29-A3C3-4DDE-A8CF-DA98DF169BBC}" dt="2020-06-04T02:39:54.044" v="2920"/>
          <ac:inkMkLst>
            <pc:docMk/>
            <pc:sldMk cId="2966502609" sldId="316"/>
            <ac:inkMk id="111" creationId="{2038A200-8C38-4449-AB85-253237FEFE74}"/>
          </ac:inkMkLst>
        </pc:inkChg>
        <pc:inkChg chg="add mod">
          <ac:chgData name="Alonso Raúl Melgarejo Galván" userId="34f8e7f98b12fabf" providerId="LiveId" clId="{FD30FA29-A3C3-4DDE-A8CF-DA98DF169BBC}" dt="2020-06-04T02:39:54.044" v="2920"/>
          <ac:inkMkLst>
            <pc:docMk/>
            <pc:sldMk cId="2966502609" sldId="316"/>
            <ac:inkMk id="112" creationId="{61E8CF6C-1FBB-43DE-9CD9-30F63C5DED8B}"/>
          </ac:inkMkLst>
        </pc:inkChg>
        <pc:inkChg chg="add mod">
          <ac:chgData name="Alonso Raúl Melgarejo Galván" userId="34f8e7f98b12fabf" providerId="LiveId" clId="{FD30FA29-A3C3-4DDE-A8CF-DA98DF169BBC}" dt="2020-06-04T02:39:54.044" v="2920"/>
          <ac:inkMkLst>
            <pc:docMk/>
            <pc:sldMk cId="2966502609" sldId="316"/>
            <ac:inkMk id="114" creationId="{B3EDA79F-1E65-475C-BB73-0959CC09157C}"/>
          </ac:inkMkLst>
        </pc:inkChg>
        <pc:inkChg chg="add mod">
          <ac:chgData name="Alonso Raúl Melgarejo Galván" userId="34f8e7f98b12fabf" providerId="LiveId" clId="{FD30FA29-A3C3-4DDE-A8CF-DA98DF169BBC}" dt="2020-06-04T02:39:54.044" v="2920"/>
          <ac:inkMkLst>
            <pc:docMk/>
            <pc:sldMk cId="2966502609" sldId="316"/>
            <ac:inkMk id="116" creationId="{4A4DEA30-2D25-43BE-B7A5-7E1452B2CAA6}"/>
          </ac:inkMkLst>
        </pc:inkChg>
        <pc:inkChg chg="add mod">
          <ac:chgData name="Alonso Raúl Melgarejo Galván" userId="34f8e7f98b12fabf" providerId="LiveId" clId="{FD30FA29-A3C3-4DDE-A8CF-DA98DF169BBC}" dt="2020-06-04T02:39:54.044" v="2920"/>
          <ac:inkMkLst>
            <pc:docMk/>
            <pc:sldMk cId="2966502609" sldId="316"/>
            <ac:inkMk id="118" creationId="{E86E3CD8-D273-4C7C-A950-6BFCEB6567A2}"/>
          </ac:inkMkLst>
        </pc:inkChg>
      </pc:sldChg>
      <pc:sldChg chg="addSp delSp modSp mod">
        <pc:chgData name="Alonso Raúl Melgarejo Galván" userId="34f8e7f98b12fabf" providerId="LiveId" clId="{FD30FA29-A3C3-4DDE-A8CF-DA98DF169BBC}" dt="2020-06-04T02:16:27.529" v="2293"/>
        <pc:sldMkLst>
          <pc:docMk/>
          <pc:sldMk cId="3471141657" sldId="317"/>
        </pc:sldMkLst>
        <pc:grpChg chg="del mod">
          <ac:chgData name="Alonso Raúl Melgarejo Galván" userId="34f8e7f98b12fabf" providerId="LiveId" clId="{FD30FA29-A3C3-4DDE-A8CF-DA98DF169BBC}" dt="2020-06-04T02:15:18.771" v="2251"/>
          <ac:grpSpMkLst>
            <pc:docMk/>
            <pc:sldMk cId="3471141657" sldId="317"/>
            <ac:grpSpMk id="6" creationId="{5A0546B3-823B-4E03-90A0-A1175F5AA0F4}"/>
          </ac:grpSpMkLst>
        </pc:grpChg>
        <pc:grpChg chg="del mod">
          <ac:chgData name="Alonso Raúl Melgarejo Galván" userId="34f8e7f98b12fabf" providerId="LiveId" clId="{FD30FA29-A3C3-4DDE-A8CF-DA98DF169BBC}" dt="2020-06-04T02:15:19.895" v="2253"/>
          <ac:grpSpMkLst>
            <pc:docMk/>
            <pc:sldMk cId="3471141657" sldId="317"/>
            <ac:grpSpMk id="9" creationId="{6780B3C6-1213-4952-ABB9-A3C670ADFF58}"/>
          </ac:grpSpMkLst>
        </pc:grpChg>
        <pc:grpChg chg="del mod">
          <ac:chgData name="Alonso Raúl Melgarejo Galván" userId="34f8e7f98b12fabf" providerId="LiveId" clId="{FD30FA29-A3C3-4DDE-A8CF-DA98DF169BBC}" dt="2020-06-04T02:15:25.437" v="2255"/>
          <ac:grpSpMkLst>
            <pc:docMk/>
            <pc:sldMk cId="3471141657" sldId="317"/>
            <ac:grpSpMk id="11" creationId="{708B75DB-A1B1-4FFE-9D36-82856D9E6152}"/>
          </ac:grpSpMkLst>
        </pc:grpChg>
        <pc:grpChg chg="del mod">
          <ac:chgData name="Alonso Raúl Melgarejo Galván" userId="34f8e7f98b12fabf" providerId="LiveId" clId="{FD30FA29-A3C3-4DDE-A8CF-DA98DF169BBC}" dt="2020-06-04T02:15:29.566" v="2257"/>
          <ac:grpSpMkLst>
            <pc:docMk/>
            <pc:sldMk cId="3471141657" sldId="317"/>
            <ac:grpSpMk id="13" creationId="{4F2C74C4-E7E5-476C-BECE-D04EB7356980}"/>
          </ac:grpSpMkLst>
        </pc:grpChg>
        <pc:grpChg chg="del mod">
          <ac:chgData name="Alonso Raúl Melgarejo Galván" userId="34f8e7f98b12fabf" providerId="LiveId" clId="{FD30FA29-A3C3-4DDE-A8CF-DA98DF169BBC}" dt="2020-06-04T02:15:35.643" v="2262"/>
          <ac:grpSpMkLst>
            <pc:docMk/>
            <pc:sldMk cId="3471141657" sldId="317"/>
            <ac:grpSpMk id="15" creationId="{25F3071D-EE87-4737-909E-A54615D88A49}"/>
          </ac:grpSpMkLst>
        </pc:grpChg>
        <pc:grpChg chg="del mod">
          <ac:chgData name="Alonso Raúl Melgarejo Galván" userId="34f8e7f98b12fabf" providerId="LiveId" clId="{FD30FA29-A3C3-4DDE-A8CF-DA98DF169BBC}" dt="2020-06-04T02:15:37.474" v="2264"/>
          <ac:grpSpMkLst>
            <pc:docMk/>
            <pc:sldMk cId="3471141657" sldId="317"/>
            <ac:grpSpMk id="20" creationId="{0989A1DD-FBF2-4E03-925A-A74FC88B48BB}"/>
          </ac:grpSpMkLst>
        </pc:grpChg>
        <pc:grpChg chg="del mod">
          <ac:chgData name="Alonso Raúl Melgarejo Galván" userId="34f8e7f98b12fabf" providerId="LiveId" clId="{FD30FA29-A3C3-4DDE-A8CF-DA98DF169BBC}" dt="2020-06-04T02:15:41.364" v="2269"/>
          <ac:grpSpMkLst>
            <pc:docMk/>
            <pc:sldMk cId="3471141657" sldId="317"/>
            <ac:grpSpMk id="22" creationId="{B48664F7-9AC4-4588-BE96-05E04BF68827}"/>
          </ac:grpSpMkLst>
        </pc:grpChg>
        <pc:grpChg chg="del mod">
          <ac:chgData name="Alonso Raúl Melgarejo Galván" userId="34f8e7f98b12fabf" providerId="LiveId" clId="{FD30FA29-A3C3-4DDE-A8CF-DA98DF169BBC}" dt="2020-06-04T02:15:54.471" v="2276"/>
          <ac:grpSpMkLst>
            <pc:docMk/>
            <pc:sldMk cId="3471141657" sldId="317"/>
            <ac:grpSpMk id="27" creationId="{0272ECCF-762B-4CA0-A0C1-B18798DC1C56}"/>
          </ac:grpSpMkLst>
        </pc:grpChg>
        <pc:grpChg chg="del mod">
          <ac:chgData name="Alonso Raúl Melgarejo Galván" userId="34f8e7f98b12fabf" providerId="LiveId" clId="{FD30FA29-A3C3-4DDE-A8CF-DA98DF169BBC}" dt="2020-06-04T02:15:59.865" v="2278"/>
          <ac:grpSpMkLst>
            <pc:docMk/>
            <pc:sldMk cId="3471141657" sldId="317"/>
            <ac:grpSpMk id="66" creationId="{BE47B925-CE7A-46A0-A206-7B18D5BC1E24}"/>
          </ac:grpSpMkLst>
        </pc:grpChg>
        <pc:grpChg chg="del mod">
          <ac:chgData name="Alonso Raúl Melgarejo Galván" userId="34f8e7f98b12fabf" providerId="LiveId" clId="{FD30FA29-A3C3-4DDE-A8CF-DA98DF169BBC}" dt="2020-06-04T02:16:01.660" v="2280"/>
          <ac:grpSpMkLst>
            <pc:docMk/>
            <pc:sldMk cId="3471141657" sldId="317"/>
            <ac:grpSpMk id="68" creationId="{81283B24-C4A3-4CE4-AE35-A6CC1FD8F0E6}"/>
          </ac:grpSpMkLst>
        </pc:grpChg>
        <pc:grpChg chg="del mod">
          <ac:chgData name="Alonso Raúl Melgarejo Galván" userId="34f8e7f98b12fabf" providerId="LiveId" clId="{FD30FA29-A3C3-4DDE-A8CF-DA98DF169BBC}" dt="2020-06-04T02:16:03.341" v="2282"/>
          <ac:grpSpMkLst>
            <pc:docMk/>
            <pc:sldMk cId="3471141657" sldId="317"/>
            <ac:grpSpMk id="71" creationId="{35D27E52-07D2-4DA7-91A4-B5C9B752842D}"/>
          </ac:grpSpMkLst>
        </pc:grpChg>
        <pc:grpChg chg="del mod">
          <ac:chgData name="Alonso Raúl Melgarejo Galván" userId="34f8e7f98b12fabf" providerId="LiveId" clId="{FD30FA29-A3C3-4DDE-A8CF-DA98DF169BBC}" dt="2020-06-04T02:16:07.823" v="2285"/>
          <ac:grpSpMkLst>
            <pc:docMk/>
            <pc:sldMk cId="3471141657" sldId="317"/>
            <ac:grpSpMk id="73" creationId="{DECD32C4-6885-4D78-85FF-A941B0ACFEB0}"/>
          </ac:grpSpMkLst>
        </pc:grpChg>
        <pc:grpChg chg="del mod">
          <ac:chgData name="Alonso Raúl Melgarejo Galván" userId="34f8e7f98b12fabf" providerId="LiveId" clId="{FD30FA29-A3C3-4DDE-A8CF-DA98DF169BBC}" dt="2020-06-04T02:16:22.065" v="2288"/>
          <ac:grpSpMkLst>
            <pc:docMk/>
            <pc:sldMk cId="3471141657" sldId="317"/>
            <ac:grpSpMk id="89" creationId="{3711A90B-FCB0-4944-9BC1-0147755A8C6A}"/>
          </ac:grpSpMkLst>
        </pc:grpChg>
        <pc:grpChg chg="del mod">
          <ac:chgData name="Alonso Raúl Melgarejo Galván" userId="34f8e7f98b12fabf" providerId="LiveId" clId="{FD30FA29-A3C3-4DDE-A8CF-DA98DF169BBC}" dt="2020-06-04T02:16:27.529" v="2293"/>
          <ac:grpSpMkLst>
            <pc:docMk/>
            <pc:sldMk cId="3471141657" sldId="317"/>
            <ac:grpSpMk id="95" creationId="{4063DD60-3BDD-47B8-BA17-C01C7ED8881F}"/>
          </ac:grpSpMkLst>
        </pc:grpChg>
        <pc:grpChg chg="mod">
          <ac:chgData name="Alonso Raúl Melgarejo Galván" userId="34f8e7f98b12fabf" providerId="LiveId" clId="{FD30FA29-A3C3-4DDE-A8CF-DA98DF169BBC}" dt="2020-06-04T02:16:27.529" v="2293"/>
          <ac:grpSpMkLst>
            <pc:docMk/>
            <pc:sldMk cId="3471141657" sldId="317"/>
            <ac:grpSpMk id="106" creationId="{BF6258A7-5706-4F05-80C0-1CC08E315BC6}"/>
          </ac:grpSpMkLst>
        </pc:grpChg>
        <pc:inkChg chg="add">
          <ac:chgData name="Alonso Raúl Melgarejo Galván" userId="34f8e7f98b12fabf" providerId="LiveId" clId="{FD30FA29-A3C3-4DDE-A8CF-DA98DF169BBC}" dt="2020-06-04T02:15:06.414" v="2245" actId="9405"/>
          <ac:inkMkLst>
            <pc:docMk/>
            <pc:sldMk cId="3471141657" sldId="317"/>
            <ac:inkMk id="3" creationId="{A557353B-4EED-41C2-B4DE-067CB86ABC93}"/>
          </ac:inkMkLst>
        </pc:inkChg>
        <pc:inkChg chg="add mod">
          <ac:chgData name="Alonso Raúl Melgarejo Galván" userId="34f8e7f98b12fabf" providerId="LiveId" clId="{FD30FA29-A3C3-4DDE-A8CF-DA98DF169BBC}" dt="2020-06-04T02:16:27.529" v="2293"/>
          <ac:inkMkLst>
            <pc:docMk/>
            <pc:sldMk cId="3471141657" sldId="317"/>
            <ac:inkMk id="4" creationId="{2A79F90D-0597-4B0A-9ED9-7EB4645D84AF}"/>
          </ac:inkMkLst>
        </pc:inkChg>
        <pc:inkChg chg="add mod">
          <ac:chgData name="Alonso Raúl Melgarejo Galván" userId="34f8e7f98b12fabf" providerId="LiveId" clId="{FD30FA29-A3C3-4DDE-A8CF-DA98DF169BBC}" dt="2020-06-04T02:16:27.529" v="2293"/>
          <ac:inkMkLst>
            <pc:docMk/>
            <pc:sldMk cId="3471141657" sldId="317"/>
            <ac:inkMk id="5" creationId="{4661F632-303C-4983-A1E4-C2F5FAAE9242}"/>
          </ac:inkMkLst>
        </pc:inkChg>
        <pc:inkChg chg="add mod">
          <ac:chgData name="Alonso Raúl Melgarejo Galván" userId="34f8e7f98b12fabf" providerId="LiveId" clId="{FD30FA29-A3C3-4DDE-A8CF-DA98DF169BBC}" dt="2020-06-04T02:16:27.529" v="2293"/>
          <ac:inkMkLst>
            <pc:docMk/>
            <pc:sldMk cId="3471141657" sldId="317"/>
            <ac:inkMk id="7" creationId="{900DA816-9240-44D2-B8C1-1096A371994F}"/>
          </ac:inkMkLst>
        </pc:inkChg>
        <pc:inkChg chg="add mod">
          <ac:chgData name="Alonso Raúl Melgarejo Galván" userId="34f8e7f98b12fabf" providerId="LiveId" clId="{FD30FA29-A3C3-4DDE-A8CF-DA98DF169BBC}" dt="2020-06-04T02:16:27.529" v="2293"/>
          <ac:inkMkLst>
            <pc:docMk/>
            <pc:sldMk cId="3471141657" sldId="317"/>
            <ac:inkMk id="8" creationId="{A3B3AAC5-C4A9-47B6-B1FC-C5992DC3CFD9}"/>
          </ac:inkMkLst>
        </pc:inkChg>
        <pc:inkChg chg="add mod">
          <ac:chgData name="Alonso Raúl Melgarejo Galván" userId="34f8e7f98b12fabf" providerId="LiveId" clId="{FD30FA29-A3C3-4DDE-A8CF-DA98DF169BBC}" dt="2020-06-04T02:16:27.529" v="2293"/>
          <ac:inkMkLst>
            <pc:docMk/>
            <pc:sldMk cId="3471141657" sldId="317"/>
            <ac:inkMk id="10" creationId="{2DFCE9ED-A04F-45DA-9119-8A8BBAAA9C01}"/>
          </ac:inkMkLst>
        </pc:inkChg>
        <pc:inkChg chg="add mod">
          <ac:chgData name="Alonso Raúl Melgarejo Galván" userId="34f8e7f98b12fabf" providerId="LiveId" clId="{FD30FA29-A3C3-4DDE-A8CF-DA98DF169BBC}" dt="2020-06-04T02:15:29.566" v="2257"/>
          <ac:inkMkLst>
            <pc:docMk/>
            <pc:sldMk cId="3471141657" sldId="317"/>
            <ac:inkMk id="12" creationId="{71967F39-BFC8-4E6F-B0FD-D9605106B961}"/>
          </ac:inkMkLst>
        </pc:inkChg>
        <pc:inkChg chg="add mod">
          <ac:chgData name="Alonso Raúl Melgarejo Galván" userId="34f8e7f98b12fabf" providerId="LiveId" clId="{FD30FA29-A3C3-4DDE-A8CF-DA98DF169BBC}" dt="2020-06-04T02:15:35.643" v="2262"/>
          <ac:inkMkLst>
            <pc:docMk/>
            <pc:sldMk cId="3471141657" sldId="317"/>
            <ac:inkMk id="14" creationId="{2F2E1E9C-46E6-499A-AE0C-795BE2600ABF}"/>
          </ac:inkMkLst>
        </pc:inkChg>
        <pc:inkChg chg="add mod">
          <ac:chgData name="Alonso Raúl Melgarejo Galván" userId="34f8e7f98b12fabf" providerId="LiveId" clId="{FD30FA29-A3C3-4DDE-A8CF-DA98DF169BBC}" dt="2020-06-04T02:16:27.529" v="2293"/>
          <ac:inkMkLst>
            <pc:docMk/>
            <pc:sldMk cId="3471141657" sldId="317"/>
            <ac:inkMk id="16" creationId="{455946C5-4713-46F7-9C10-E406070B95BF}"/>
          </ac:inkMkLst>
        </pc:inkChg>
        <pc:inkChg chg="add mod">
          <ac:chgData name="Alonso Raúl Melgarejo Galván" userId="34f8e7f98b12fabf" providerId="LiveId" clId="{FD30FA29-A3C3-4DDE-A8CF-DA98DF169BBC}" dt="2020-06-04T02:16:27.529" v="2293"/>
          <ac:inkMkLst>
            <pc:docMk/>
            <pc:sldMk cId="3471141657" sldId="317"/>
            <ac:inkMk id="17" creationId="{6DA7CA7C-5F31-4E82-A4A7-B640B82A2827}"/>
          </ac:inkMkLst>
        </pc:inkChg>
        <pc:inkChg chg="add mod">
          <ac:chgData name="Alonso Raúl Melgarejo Galván" userId="34f8e7f98b12fabf" providerId="LiveId" clId="{FD30FA29-A3C3-4DDE-A8CF-DA98DF169BBC}" dt="2020-06-04T02:16:27.529" v="2293"/>
          <ac:inkMkLst>
            <pc:docMk/>
            <pc:sldMk cId="3471141657" sldId="317"/>
            <ac:inkMk id="18" creationId="{F2950180-0140-4AE1-8E8A-86ADA1C72A48}"/>
          </ac:inkMkLst>
        </pc:inkChg>
        <pc:inkChg chg="add mod">
          <ac:chgData name="Alonso Raúl Melgarejo Galván" userId="34f8e7f98b12fabf" providerId="LiveId" clId="{FD30FA29-A3C3-4DDE-A8CF-DA98DF169BBC}" dt="2020-06-04T02:16:27.529" v="2293"/>
          <ac:inkMkLst>
            <pc:docMk/>
            <pc:sldMk cId="3471141657" sldId="317"/>
            <ac:inkMk id="19" creationId="{7067F9DB-E1AD-45A3-BF63-4E1B696A37EB}"/>
          </ac:inkMkLst>
        </pc:inkChg>
        <pc:inkChg chg="add mod">
          <ac:chgData name="Alonso Raúl Melgarejo Galván" userId="34f8e7f98b12fabf" providerId="LiveId" clId="{FD30FA29-A3C3-4DDE-A8CF-DA98DF169BBC}" dt="2020-06-04T02:16:27.529" v="2293"/>
          <ac:inkMkLst>
            <pc:docMk/>
            <pc:sldMk cId="3471141657" sldId="317"/>
            <ac:inkMk id="21" creationId="{4ACFC6FF-C11B-4970-B071-F37E6D8559F7}"/>
          </ac:inkMkLst>
        </pc:inkChg>
        <pc:inkChg chg="add mod">
          <ac:chgData name="Alonso Raúl Melgarejo Galván" userId="34f8e7f98b12fabf" providerId="LiveId" clId="{FD30FA29-A3C3-4DDE-A8CF-DA98DF169BBC}" dt="2020-06-04T02:16:27.529" v="2293"/>
          <ac:inkMkLst>
            <pc:docMk/>
            <pc:sldMk cId="3471141657" sldId="317"/>
            <ac:inkMk id="23" creationId="{F5B734E2-BB07-402E-9706-9745F0B1358B}"/>
          </ac:inkMkLst>
        </pc:inkChg>
        <pc:inkChg chg="add mod">
          <ac:chgData name="Alonso Raúl Melgarejo Galván" userId="34f8e7f98b12fabf" providerId="LiveId" clId="{FD30FA29-A3C3-4DDE-A8CF-DA98DF169BBC}" dt="2020-06-04T02:16:27.529" v="2293"/>
          <ac:inkMkLst>
            <pc:docMk/>
            <pc:sldMk cId="3471141657" sldId="317"/>
            <ac:inkMk id="24" creationId="{6C08F669-05B8-4BB4-9289-BBA287A4BB37}"/>
          </ac:inkMkLst>
        </pc:inkChg>
        <pc:inkChg chg="add mod">
          <ac:chgData name="Alonso Raúl Melgarejo Galván" userId="34f8e7f98b12fabf" providerId="LiveId" clId="{FD30FA29-A3C3-4DDE-A8CF-DA98DF169BBC}" dt="2020-06-04T02:16:27.529" v="2293"/>
          <ac:inkMkLst>
            <pc:docMk/>
            <pc:sldMk cId="3471141657" sldId="317"/>
            <ac:inkMk id="25" creationId="{FDDFA125-06EC-4F72-BF61-C95A4C591461}"/>
          </ac:inkMkLst>
        </pc:inkChg>
        <pc:inkChg chg="add mod">
          <ac:chgData name="Alonso Raúl Melgarejo Galván" userId="34f8e7f98b12fabf" providerId="LiveId" clId="{FD30FA29-A3C3-4DDE-A8CF-DA98DF169BBC}" dt="2020-06-04T02:16:27.529" v="2293"/>
          <ac:inkMkLst>
            <pc:docMk/>
            <pc:sldMk cId="3471141657" sldId="317"/>
            <ac:inkMk id="26" creationId="{E2E6ACAC-1AF8-4C3B-81C6-BA360E76F05B}"/>
          </ac:inkMkLst>
        </pc:inkChg>
        <pc:inkChg chg="add">
          <ac:chgData name="Alonso Raúl Melgarejo Galván" userId="34f8e7f98b12fabf" providerId="LiveId" clId="{FD30FA29-A3C3-4DDE-A8CF-DA98DF169BBC}" dt="2020-06-04T02:15:44.662" v="2270" actId="9405"/>
          <ac:inkMkLst>
            <pc:docMk/>
            <pc:sldMk cId="3471141657" sldId="317"/>
            <ac:inkMk id="28" creationId="{724575A0-6C5F-42C1-B3DE-D5B325983C2C}"/>
          </ac:inkMkLst>
        </pc:inkChg>
        <pc:inkChg chg="add mod">
          <ac:chgData name="Alonso Raúl Melgarejo Galván" userId="34f8e7f98b12fabf" providerId="LiveId" clId="{FD30FA29-A3C3-4DDE-A8CF-DA98DF169BBC}" dt="2020-06-04T02:16:27.529" v="2293"/>
          <ac:inkMkLst>
            <pc:docMk/>
            <pc:sldMk cId="3471141657" sldId="317"/>
            <ac:inkMk id="29" creationId="{C1F8B769-5C01-48A4-B4A7-D50716112F68}"/>
          </ac:inkMkLst>
        </pc:inkChg>
        <pc:inkChg chg="add mod">
          <ac:chgData name="Alonso Raúl Melgarejo Galván" userId="34f8e7f98b12fabf" providerId="LiveId" clId="{FD30FA29-A3C3-4DDE-A8CF-DA98DF169BBC}" dt="2020-06-04T02:16:27.529" v="2293"/>
          <ac:inkMkLst>
            <pc:docMk/>
            <pc:sldMk cId="3471141657" sldId="317"/>
            <ac:inkMk id="30" creationId="{1EE0B0B5-B92D-4DBB-92F7-7824BBF24EB6}"/>
          </ac:inkMkLst>
        </pc:inkChg>
        <pc:inkChg chg="add mod">
          <ac:chgData name="Alonso Raúl Melgarejo Galván" userId="34f8e7f98b12fabf" providerId="LiveId" clId="{FD30FA29-A3C3-4DDE-A8CF-DA98DF169BBC}" dt="2020-06-04T02:16:27.529" v="2293"/>
          <ac:inkMkLst>
            <pc:docMk/>
            <pc:sldMk cId="3471141657" sldId="317"/>
            <ac:inkMk id="31" creationId="{A6DBABBD-8A07-4C58-BD70-CF1EEDD93BA6}"/>
          </ac:inkMkLst>
        </pc:inkChg>
        <pc:inkChg chg="add mod">
          <ac:chgData name="Alonso Raúl Melgarejo Galván" userId="34f8e7f98b12fabf" providerId="LiveId" clId="{FD30FA29-A3C3-4DDE-A8CF-DA98DF169BBC}" dt="2020-06-04T02:16:27.529" v="2293"/>
          <ac:inkMkLst>
            <pc:docMk/>
            <pc:sldMk cId="3471141657" sldId="317"/>
            <ac:inkMk id="64" creationId="{E39BB23D-47D8-41FC-838D-45C8A97A233D}"/>
          </ac:inkMkLst>
        </pc:inkChg>
        <pc:inkChg chg="add mod">
          <ac:chgData name="Alonso Raúl Melgarejo Galván" userId="34f8e7f98b12fabf" providerId="LiveId" clId="{FD30FA29-A3C3-4DDE-A8CF-DA98DF169BBC}" dt="2020-06-04T02:16:27.529" v="2293"/>
          <ac:inkMkLst>
            <pc:docMk/>
            <pc:sldMk cId="3471141657" sldId="317"/>
            <ac:inkMk id="65" creationId="{9AD4B566-5DBC-449E-87A0-E4B0608D71C4}"/>
          </ac:inkMkLst>
        </pc:inkChg>
        <pc:inkChg chg="add mod">
          <ac:chgData name="Alonso Raúl Melgarejo Galván" userId="34f8e7f98b12fabf" providerId="LiveId" clId="{FD30FA29-A3C3-4DDE-A8CF-DA98DF169BBC}" dt="2020-06-04T02:16:27.529" v="2293"/>
          <ac:inkMkLst>
            <pc:docMk/>
            <pc:sldMk cId="3471141657" sldId="317"/>
            <ac:inkMk id="67" creationId="{3D783434-ACD4-4EDC-8773-A780127A8A91}"/>
          </ac:inkMkLst>
        </pc:inkChg>
        <pc:inkChg chg="add mod">
          <ac:chgData name="Alonso Raúl Melgarejo Galván" userId="34f8e7f98b12fabf" providerId="LiveId" clId="{FD30FA29-A3C3-4DDE-A8CF-DA98DF169BBC}" dt="2020-06-04T02:16:27.529" v="2293"/>
          <ac:inkMkLst>
            <pc:docMk/>
            <pc:sldMk cId="3471141657" sldId="317"/>
            <ac:inkMk id="69" creationId="{1A5EDC7A-24D7-4230-A010-99220ACF1073}"/>
          </ac:inkMkLst>
        </pc:inkChg>
        <pc:inkChg chg="add mod">
          <ac:chgData name="Alonso Raúl Melgarejo Galván" userId="34f8e7f98b12fabf" providerId="LiveId" clId="{FD30FA29-A3C3-4DDE-A8CF-DA98DF169BBC}" dt="2020-06-04T02:16:27.529" v="2293"/>
          <ac:inkMkLst>
            <pc:docMk/>
            <pc:sldMk cId="3471141657" sldId="317"/>
            <ac:inkMk id="72" creationId="{C7963ED6-2C75-47D2-8D35-A596F406EEAF}"/>
          </ac:inkMkLst>
        </pc:inkChg>
        <pc:inkChg chg="add mod">
          <ac:chgData name="Alonso Raúl Melgarejo Galván" userId="34f8e7f98b12fabf" providerId="LiveId" clId="{FD30FA29-A3C3-4DDE-A8CF-DA98DF169BBC}" dt="2020-06-04T02:16:27.529" v="2293"/>
          <ac:inkMkLst>
            <pc:docMk/>
            <pc:sldMk cId="3471141657" sldId="317"/>
            <ac:inkMk id="74" creationId="{43A1A5F8-C27B-4404-BC2B-66AF87DF4B10}"/>
          </ac:inkMkLst>
        </pc:inkChg>
        <pc:inkChg chg="add mod">
          <ac:chgData name="Alonso Raúl Melgarejo Galván" userId="34f8e7f98b12fabf" providerId="LiveId" clId="{FD30FA29-A3C3-4DDE-A8CF-DA98DF169BBC}" dt="2020-06-04T02:16:27.529" v="2293"/>
          <ac:inkMkLst>
            <pc:docMk/>
            <pc:sldMk cId="3471141657" sldId="317"/>
            <ac:inkMk id="87" creationId="{A7A13215-8C9B-46B6-841F-39CE77E39729}"/>
          </ac:inkMkLst>
        </pc:inkChg>
        <pc:inkChg chg="add">
          <ac:chgData name="Alonso Raúl Melgarejo Galván" userId="34f8e7f98b12fabf" providerId="LiveId" clId="{FD30FA29-A3C3-4DDE-A8CF-DA98DF169BBC}" dt="2020-06-04T02:16:17.235" v="2286" actId="9405"/>
          <ac:inkMkLst>
            <pc:docMk/>
            <pc:sldMk cId="3471141657" sldId="317"/>
            <ac:inkMk id="91" creationId="{E0046977-36BF-4464-A3B9-697F1D09DD2C}"/>
          </ac:inkMkLst>
        </pc:inkChg>
        <pc:inkChg chg="add mod">
          <ac:chgData name="Alonso Raúl Melgarejo Galván" userId="34f8e7f98b12fabf" providerId="LiveId" clId="{FD30FA29-A3C3-4DDE-A8CF-DA98DF169BBC}" dt="2020-06-04T02:16:27.529" v="2293"/>
          <ac:inkMkLst>
            <pc:docMk/>
            <pc:sldMk cId="3471141657" sldId="317"/>
            <ac:inkMk id="93" creationId="{98E441C6-EFA9-410A-A159-BAFAE30B2082}"/>
          </ac:inkMkLst>
        </pc:inkChg>
        <pc:inkChg chg="add mod">
          <ac:chgData name="Alonso Raúl Melgarejo Galván" userId="34f8e7f98b12fabf" providerId="LiveId" clId="{FD30FA29-A3C3-4DDE-A8CF-DA98DF169BBC}" dt="2020-06-04T02:16:27.529" v="2293"/>
          <ac:inkMkLst>
            <pc:docMk/>
            <pc:sldMk cId="3471141657" sldId="317"/>
            <ac:inkMk id="97" creationId="{D1FD856B-3E87-4A92-B657-316541C452E6}"/>
          </ac:inkMkLst>
        </pc:inkChg>
        <pc:inkChg chg="add mod">
          <ac:chgData name="Alonso Raúl Melgarejo Galván" userId="34f8e7f98b12fabf" providerId="LiveId" clId="{FD30FA29-A3C3-4DDE-A8CF-DA98DF169BBC}" dt="2020-06-04T02:16:27.529" v="2293"/>
          <ac:inkMkLst>
            <pc:docMk/>
            <pc:sldMk cId="3471141657" sldId="317"/>
            <ac:inkMk id="99" creationId="{26EF0C9A-B72E-47A2-88A7-496884C9C208}"/>
          </ac:inkMkLst>
        </pc:inkChg>
        <pc:inkChg chg="add mod">
          <ac:chgData name="Alonso Raúl Melgarejo Galván" userId="34f8e7f98b12fabf" providerId="LiveId" clId="{FD30FA29-A3C3-4DDE-A8CF-DA98DF169BBC}" dt="2020-06-04T02:16:27.529" v="2293"/>
          <ac:inkMkLst>
            <pc:docMk/>
            <pc:sldMk cId="3471141657" sldId="317"/>
            <ac:inkMk id="101" creationId="{772BA684-C7F0-4743-8769-AA4C6D195076}"/>
          </ac:inkMkLst>
        </pc:inkChg>
        <pc:inkChg chg="add mod">
          <ac:chgData name="Alonso Raúl Melgarejo Galván" userId="34f8e7f98b12fabf" providerId="LiveId" clId="{FD30FA29-A3C3-4DDE-A8CF-DA98DF169BBC}" dt="2020-06-04T02:16:27.529" v="2293"/>
          <ac:inkMkLst>
            <pc:docMk/>
            <pc:sldMk cId="3471141657" sldId="317"/>
            <ac:inkMk id="103" creationId="{0323C417-CD33-4865-A191-AB006F9530E1}"/>
          </ac:inkMkLst>
        </pc:inkChg>
      </pc:sldChg>
      <pc:sldChg chg="addSp delSp modSp mod">
        <pc:chgData name="Alonso Raúl Melgarejo Galván" userId="34f8e7f98b12fabf" providerId="LiveId" clId="{FD30FA29-A3C3-4DDE-A8CF-DA98DF169BBC}" dt="2020-06-04T02:40:14.767" v="2933"/>
        <pc:sldMkLst>
          <pc:docMk/>
          <pc:sldMk cId="3230294048" sldId="318"/>
        </pc:sldMkLst>
        <pc:grpChg chg="mod">
          <ac:chgData name="Alonso Raúl Melgarejo Galván" userId="34f8e7f98b12fabf" providerId="LiveId" clId="{FD30FA29-A3C3-4DDE-A8CF-DA98DF169BBC}" dt="2020-06-04T02:39:25.644" v="2911"/>
          <ac:grpSpMkLst>
            <pc:docMk/>
            <pc:sldMk cId="3230294048" sldId="318"/>
            <ac:grpSpMk id="35" creationId="{411E8420-C3E8-4E4E-822B-8F258972B0AA}"/>
          </ac:grpSpMkLst>
        </pc:grpChg>
        <pc:grpChg chg="del mod">
          <ac:chgData name="Alonso Raúl Melgarejo Galván" userId="34f8e7f98b12fabf" providerId="LiveId" clId="{FD30FA29-A3C3-4DDE-A8CF-DA98DF169BBC}" dt="2020-06-04T02:39:48.767" v="2918"/>
          <ac:grpSpMkLst>
            <pc:docMk/>
            <pc:sldMk cId="3230294048" sldId="318"/>
            <ac:grpSpMk id="42" creationId="{916EA5E8-B267-4375-96DD-2943D9BB0C2E}"/>
          </ac:grpSpMkLst>
        </pc:grpChg>
        <pc:grpChg chg="del mod">
          <ac:chgData name="Alonso Raúl Melgarejo Galván" userId="34f8e7f98b12fabf" providerId="LiveId" clId="{FD30FA29-A3C3-4DDE-A8CF-DA98DF169BBC}" dt="2020-06-04T02:40:00.860" v="2922"/>
          <ac:grpSpMkLst>
            <pc:docMk/>
            <pc:sldMk cId="3230294048" sldId="318"/>
            <ac:grpSpMk id="44" creationId="{94562986-FADA-4F5E-9CEF-1931DB559428}"/>
          </ac:grpSpMkLst>
        </pc:grpChg>
        <pc:grpChg chg="mod">
          <ac:chgData name="Alonso Raúl Melgarejo Galván" userId="34f8e7f98b12fabf" providerId="LiveId" clId="{FD30FA29-A3C3-4DDE-A8CF-DA98DF169BBC}" dt="2020-06-04T02:40:00.860" v="2922"/>
          <ac:grpSpMkLst>
            <pc:docMk/>
            <pc:sldMk cId="3230294048" sldId="318"/>
            <ac:grpSpMk id="59" creationId="{C9D80B88-1145-4F0C-A6B5-64D1CF0F2EAC}"/>
          </ac:grpSpMkLst>
        </pc:grpChg>
        <pc:grpChg chg="del mod">
          <ac:chgData name="Alonso Raúl Melgarejo Galván" userId="34f8e7f98b12fabf" providerId="LiveId" clId="{FD30FA29-A3C3-4DDE-A8CF-DA98DF169BBC}" dt="2020-06-04T02:40:12.036" v="2931"/>
          <ac:grpSpMkLst>
            <pc:docMk/>
            <pc:sldMk cId="3230294048" sldId="318"/>
            <ac:grpSpMk id="64" creationId="{2A4BAE2E-DBEB-4D36-9C3B-66E254D6059A}"/>
          </ac:grpSpMkLst>
        </pc:grpChg>
        <pc:grpChg chg="del mod">
          <ac:chgData name="Alonso Raúl Melgarejo Galván" userId="34f8e7f98b12fabf" providerId="LiveId" clId="{FD30FA29-A3C3-4DDE-A8CF-DA98DF169BBC}" dt="2020-06-04T02:40:14.767" v="2933"/>
          <ac:grpSpMkLst>
            <pc:docMk/>
            <pc:sldMk cId="3230294048" sldId="318"/>
            <ac:grpSpMk id="70" creationId="{89B15B40-CE0F-43DA-BF3A-1113527115C0}"/>
          </ac:grpSpMkLst>
        </pc:grpChg>
        <pc:grpChg chg="mod">
          <ac:chgData name="Alonso Raúl Melgarejo Galván" userId="34f8e7f98b12fabf" providerId="LiveId" clId="{FD30FA29-A3C3-4DDE-A8CF-DA98DF169BBC}" dt="2020-06-04T02:40:14.767" v="2933"/>
          <ac:grpSpMkLst>
            <pc:docMk/>
            <pc:sldMk cId="3230294048" sldId="318"/>
            <ac:grpSpMk id="72" creationId="{62F25586-015A-443C-8998-DF32ABE6593A}"/>
          </ac:grpSpMkLst>
        </pc:grpChg>
        <pc:inkChg chg="add">
          <ac:chgData name="Alonso Raúl Melgarejo Galván" userId="34f8e7f98b12fabf" providerId="LiveId" clId="{FD30FA29-A3C3-4DDE-A8CF-DA98DF169BBC}" dt="2020-06-04T02:39:03.521" v="2905" actId="9405"/>
          <ac:inkMkLst>
            <pc:docMk/>
            <pc:sldMk cId="3230294048" sldId="318"/>
            <ac:inkMk id="3" creationId="{D87585E0-DBD9-445F-9FD1-B605CDF45BB8}"/>
          </ac:inkMkLst>
        </pc:inkChg>
        <pc:inkChg chg="add">
          <ac:chgData name="Alonso Raúl Melgarejo Galván" userId="34f8e7f98b12fabf" providerId="LiveId" clId="{FD30FA29-A3C3-4DDE-A8CF-DA98DF169BBC}" dt="2020-06-04T02:39:08.405" v="2906" actId="9405"/>
          <ac:inkMkLst>
            <pc:docMk/>
            <pc:sldMk cId="3230294048" sldId="318"/>
            <ac:inkMk id="28" creationId="{C6FA1699-CAC9-4574-BCAF-DDB0C1A0A4B9}"/>
          </ac:inkMkLst>
        </pc:inkChg>
        <pc:inkChg chg="add">
          <ac:chgData name="Alonso Raúl Melgarejo Galván" userId="34f8e7f98b12fabf" providerId="LiveId" clId="{FD30FA29-A3C3-4DDE-A8CF-DA98DF169BBC}" dt="2020-06-04T02:39:12.664" v="2907" actId="9405"/>
          <ac:inkMkLst>
            <pc:docMk/>
            <pc:sldMk cId="3230294048" sldId="318"/>
            <ac:inkMk id="29" creationId="{562B5DE5-F622-4AE6-9EC7-D6E9F81344BD}"/>
          </ac:inkMkLst>
        </pc:inkChg>
        <pc:inkChg chg="add">
          <ac:chgData name="Alonso Raúl Melgarejo Galván" userId="34f8e7f98b12fabf" providerId="LiveId" clId="{FD30FA29-A3C3-4DDE-A8CF-DA98DF169BBC}" dt="2020-06-04T02:39:20.123" v="2908" actId="9405"/>
          <ac:inkMkLst>
            <pc:docMk/>
            <pc:sldMk cId="3230294048" sldId="318"/>
            <ac:inkMk id="31" creationId="{9960D912-37EC-41B0-84B1-C0061B16041A}"/>
          </ac:inkMkLst>
        </pc:inkChg>
        <pc:inkChg chg="add mod">
          <ac:chgData name="Alonso Raúl Melgarejo Galván" userId="34f8e7f98b12fabf" providerId="LiveId" clId="{FD30FA29-A3C3-4DDE-A8CF-DA98DF169BBC}" dt="2020-06-04T02:39:25.644" v="2911"/>
          <ac:inkMkLst>
            <pc:docMk/>
            <pc:sldMk cId="3230294048" sldId="318"/>
            <ac:inkMk id="32" creationId="{0D2530DE-76EE-4C31-9162-C8E4BCBA20C3}"/>
          </ac:inkMkLst>
        </pc:inkChg>
        <pc:inkChg chg="add mod">
          <ac:chgData name="Alonso Raúl Melgarejo Galván" userId="34f8e7f98b12fabf" providerId="LiveId" clId="{FD30FA29-A3C3-4DDE-A8CF-DA98DF169BBC}" dt="2020-06-04T02:39:25.644" v="2911"/>
          <ac:inkMkLst>
            <pc:docMk/>
            <pc:sldMk cId="3230294048" sldId="318"/>
            <ac:inkMk id="34" creationId="{2733AFC0-90A5-4B86-932A-9BAB9C452A0C}"/>
          </ac:inkMkLst>
        </pc:inkChg>
        <pc:inkChg chg="add">
          <ac:chgData name="Alonso Raúl Melgarejo Galván" userId="34f8e7f98b12fabf" providerId="LiveId" clId="{FD30FA29-A3C3-4DDE-A8CF-DA98DF169BBC}" dt="2020-06-04T02:39:28.623" v="2912" actId="9405"/>
          <ac:inkMkLst>
            <pc:docMk/>
            <pc:sldMk cId="3230294048" sldId="318"/>
            <ac:inkMk id="37" creationId="{994FFFC0-D607-464A-8001-1C29EDDC6286}"/>
          </ac:inkMkLst>
        </pc:inkChg>
        <pc:inkChg chg="add mod">
          <ac:chgData name="Alonso Raúl Melgarejo Galván" userId="34f8e7f98b12fabf" providerId="LiveId" clId="{FD30FA29-A3C3-4DDE-A8CF-DA98DF169BBC}" dt="2020-06-04T02:40:00.860" v="2922"/>
          <ac:inkMkLst>
            <pc:docMk/>
            <pc:sldMk cId="3230294048" sldId="318"/>
            <ac:inkMk id="38" creationId="{9EDB4FC0-90B8-46C5-8EC5-71110FA72C74}"/>
          </ac:inkMkLst>
        </pc:inkChg>
        <pc:inkChg chg="add mod">
          <ac:chgData name="Alonso Raúl Melgarejo Galván" userId="34f8e7f98b12fabf" providerId="LiveId" clId="{FD30FA29-A3C3-4DDE-A8CF-DA98DF169BBC}" dt="2020-06-04T02:40:00.860" v="2922"/>
          <ac:inkMkLst>
            <pc:docMk/>
            <pc:sldMk cId="3230294048" sldId="318"/>
            <ac:inkMk id="39" creationId="{84C87C1F-5714-49D2-9C0A-D4FCB37FFA8F}"/>
          </ac:inkMkLst>
        </pc:inkChg>
        <pc:inkChg chg="add mod">
          <ac:chgData name="Alonso Raúl Melgarejo Galván" userId="34f8e7f98b12fabf" providerId="LiveId" clId="{FD30FA29-A3C3-4DDE-A8CF-DA98DF169BBC}" dt="2020-06-04T02:40:00.860" v="2922"/>
          <ac:inkMkLst>
            <pc:docMk/>
            <pc:sldMk cId="3230294048" sldId="318"/>
            <ac:inkMk id="41" creationId="{62DFFC76-AF5A-4574-A220-4E2A98AD764D}"/>
          </ac:inkMkLst>
        </pc:inkChg>
        <pc:inkChg chg="add mod">
          <ac:chgData name="Alonso Raúl Melgarejo Galván" userId="34f8e7f98b12fabf" providerId="LiveId" clId="{FD30FA29-A3C3-4DDE-A8CF-DA98DF169BBC}" dt="2020-06-04T02:40:00.860" v="2922"/>
          <ac:inkMkLst>
            <pc:docMk/>
            <pc:sldMk cId="3230294048" sldId="318"/>
            <ac:inkMk id="43" creationId="{6AC1BA5C-96C6-4E20-95C7-A45C1E5F3529}"/>
          </ac:inkMkLst>
        </pc:inkChg>
        <pc:inkChg chg="add mod">
          <ac:chgData name="Alonso Raúl Melgarejo Galván" userId="34f8e7f98b12fabf" providerId="LiveId" clId="{FD30FA29-A3C3-4DDE-A8CF-DA98DF169BBC}" dt="2020-06-04T02:40:00.860" v="2922"/>
          <ac:inkMkLst>
            <pc:docMk/>
            <pc:sldMk cId="3230294048" sldId="318"/>
            <ac:inkMk id="46" creationId="{58F92A8A-00C1-4C55-B50E-B55D869514FB}"/>
          </ac:inkMkLst>
        </pc:inkChg>
        <pc:inkChg chg="add mod">
          <ac:chgData name="Alonso Raúl Melgarejo Galván" userId="34f8e7f98b12fabf" providerId="LiveId" clId="{FD30FA29-A3C3-4DDE-A8CF-DA98DF169BBC}" dt="2020-06-04T02:40:14.767" v="2933"/>
          <ac:inkMkLst>
            <pc:docMk/>
            <pc:sldMk cId="3230294048" sldId="318"/>
            <ac:inkMk id="61" creationId="{C256A599-CDCD-4518-A0D3-7C57A527DAC8}"/>
          </ac:inkMkLst>
        </pc:inkChg>
        <pc:inkChg chg="add mod">
          <ac:chgData name="Alonso Raúl Melgarejo Galván" userId="34f8e7f98b12fabf" providerId="LiveId" clId="{FD30FA29-A3C3-4DDE-A8CF-DA98DF169BBC}" dt="2020-06-04T02:40:14.767" v="2933"/>
          <ac:inkMkLst>
            <pc:docMk/>
            <pc:sldMk cId="3230294048" sldId="318"/>
            <ac:inkMk id="62" creationId="{86E7D0BD-CAF3-40E7-A5EF-619AA19F20D8}"/>
          </ac:inkMkLst>
        </pc:inkChg>
        <pc:inkChg chg="add mod">
          <ac:chgData name="Alonso Raúl Melgarejo Galván" userId="34f8e7f98b12fabf" providerId="LiveId" clId="{FD30FA29-A3C3-4DDE-A8CF-DA98DF169BBC}" dt="2020-06-04T02:40:14.767" v="2933"/>
          <ac:inkMkLst>
            <pc:docMk/>
            <pc:sldMk cId="3230294048" sldId="318"/>
            <ac:inkMk id="63" creationId="{B80CF4A7-A8D1-4EC2-AE4F-8B12B271D70A}"/>
          </ac:inkMkLst>
        </pc:inkChg>
        <pc:inkChg chg="add mod">
          <ac:chgData name="Alonso Raúl Melgarejo Galván" userId="34f8e7f98b12fabf" providerId="LiveId" clId="{FD30FA29-A3C3-4DDE-A8CF-DA98DF169BBC}" dt="2020-06-04T02:40:14.767" v="2933"/>
          <ac:inkMkLst>
            <pc:docMk/>
            <pc:sldMk cId="3230294048" sldId="318"/>
            <ac:inkMk id="66" creationId="{ECB5D61F-42C2-4140-8466-116D5D31C3E4}"/>
          </ac:inkMkLst>
        </pc:inkChg>
        <pc:inkChg chg="add mod">
          <ac:chgData name="Alonso Raúl Melgarejo Galván" userId="34f8e7f98b12fabf" providerId="LiveId" clId="{FD30FA29-A3C3-4DDE-A8CF-DA98DF169BBC}" dt="2020-06-04T02:40:14.767" v="2933"/>
          <ac:inkMkLst>
            <pc:docMk/>
            <pc:sldMk cId="3230294048" sldId="318"/>
            <ac:inkMk id="67" creationId="{2B118B95-2161-4285-81C2-298C9029450C}"/>
          </ac:inkMkLst>
        </pc:inkChg>
        <pc:inkChg chg="add mod">
          <ac:chgData name="Alonso Raúl Melgarejo Galván" userId="34f8e7f98b12fabf" providerId="LiveId" clId="{FD30FA29-A3C3-4DDE-A8CF-DA98DF169BBC}" dt="2020-06-04T02:40:14.767" v="2933"/>
          <ac:inkMkLst>
            <pc:docMk/>
            <pc:sldMk cId="3230294048" sldId="318"/>
            <ac:inkMk id="68" creationId="{C08EE35E-8CAA-45E5-BDB3-F3FC36B4AF20}"/>
          </ac:inkMkLst>
        </pc:inkChg>
        <pc:inkChg chg="add mod">
          <ac:chgData name="Alonso Raúl Melgarejo Galván" userId="34f8e7f98b12fabf" providerId="LiveId" clId="{FD30FA29-A3C3-4DDE-A8CF-DA98DF169BBC}" dt="2020-06-04T02:40:14.767" v="2933"/>
          <ac:inkMkLst>
            <pc:docMk/>
            <pc:sldMk cId="3230294048" sldId="318"/>
            <ac:inkMk id="69" creationId="{0AD41E90-1AC5-47FB-A124-4D02C6CFD6EB}"/>
          </ac:inkMkLst>
        </pc:inkChg>
        <pc:inkChg chg="add mod">
          <ac:chgData name="Alonso Raúl Melgarejo Galván" userId="34f8e7f98b12fabf" providerId="LiveId" clId="{FD30FA29-A3C3-4DDE-A8CF-DA98DF169BBC}" dt="2020-06-04T02:40:14.767" v="2933"/>
          <ac:inkMkLst>
            <pc:docMk/>
            <pc:sldMk cId="3230294048" sldId="318"/>
            <ac:inkMk id="71" creationId="{B5CEFFE3-437D-4AED-9AE6-BF603B611AAE}"/>
          </ac:inkMkLst>
        </pc:inkChg>
      </pc:sldChg>
      <pc:sldChg chg="addSp delSp modSp mod">
        <pc:chgData name="Alonso Raúl Melgarejo Galván" userId="34f8e7f98b12fabf" providerId="LiveId" clId="{FD30FA29-A3C3-4DDE-A8CF-DA98DF169BBC}" dt="2020-06-04T02:42:14.439" v="2994"/>
        <pc:sldMkLst>
          <pc:docMk/>
          <pc:sldMk cId="3164098284" sldId="319"/>
        </pc:sldMkLst>
        <pc:grpChg chg="del mod">
          <ac:chgData name="Alonso Raúl Melgarejo Galván" userId="34f8e7f98b12fabf" providerId="LiveId" clId="{FD30FA29-A3C3-4DDE-A8CF-DA98DF169BBC}" dt="2020-06-04T02:41:08.846" v="2947"/>
          <ac:grpSpMkLst>
            <pc:docMk/>
            <pc:sldMk cId="3164098284" sldId="319"/>
            <ac:grpSpMk id="12" creationId="{23A640A4-467D-424A-9639-A9192B924E8E}"/>
          </ac:grpSpMkLst>
        </pc:grpChg>
        <pc:grpChg chg="del mod">
          <ac:chgData name="Alonso Raúl Melgarejo Galván" userId="34f8e7f98b12fabf" providerId="LiveId" clId="{FD30FA29-A3C3-4DDE-A8CF-DA98DF169BBC}" dt="2020-06-04T02:41:08.846" v="2947"/>
          <ac:grpSpMkLst>
            <pc:docMk/>
            <pc:sldMk cId="3164098284" sldId="319"/>
            <ac:grpSpMk id="13" creationId="{EC4775AF-A13E-4D0C-89C3-E2DACF88DAF3}"/>
          </ac:grpSpMkLst>
        </pc:grpChg>
        <pc:grpChg chg="del mod">
          <ac:chgData name="Alonso Raúl Melgarejo Galván" userId="34f8e7f98b12fabf" providerId="LiveId" clId="{FD30FA29-A3C3-4DDE-A8CF-DA98DF169BBC}" dt="2020-06-04T02:41:13.738" v="2951"/>
          <ac:grpSpMkLst>
            <pc:docMk/>
            <pc:sldMk cId="3164098284" sldId="319"/>
            <ac:grpSpMk id="17" creationId="{119A8868-85AA-4199-B429-9F9CD6494879}"/>
          </ac:grpSpMkLst>
        </pc:grpChg>
        <pc:grpChg chg="del mod">
          <ac:chgData name="Alonso Raúl Melgarejo Galván" userId="34f8e7f98b12fabf" providerId="LiveId" clId="{FD30FA29-A3C3-4DDE-A8CF-DA98DF169BBC}" dt="2020-06-04T02:41:17.443" v="2954"/>
          <ac:grpSpMkLst>
            <pc:docMk/>
            <pc:sldMk cId="3164098284" sldId="319"/>
            <ac:grpSpMk id="21" creationId="{847DD507-9DC9-4333-97A5-A31ECB45E110}"/>
          </ac:grpSpMkLst>
        </pc:grpChg>
        <pc:grpChg chg="del mod">
          <ac:chgData name="Alonso Raúl Melgarejo Galván" userId="34f8e7f98b12fabf" providerId="LiveId" clId="{FD30FA29-A3C3-4DDE-A8CF-DA98DF169BBC}" dt="2020-06-04T02:41:18.410" v="2956"/>
          <ac:grpSpMkLst>
            <pc:docMk/>
            <pc:sldMk cId="3164098284" sldId="319"/>
            <ac:grpSpMk id="24" creationId="{2084701F-1D44-434D-9073-7072DB28C17C}"/>
          </ac:grpSpMkLst>
        </pc:grpChg>
        <pc:grpChg chg="del mod">
          <ac:chgData name="Alonso Raúl Melgarejo Galván" userId="34f8e7f98b12fabf" providerId="LiveId" clId="{FD30FA29-A3C3-4DDE-A8CF-DA98DF169BBC}" dt="2020-06-04T02:41:22.097" v="2959"/>
          <ac:grpSpMkLst>
            <pc:docMk/>
            <pc:sldMk cId="3164098284" sldId="319"/>
            <ac:grpSpMk id="27" creationId="{D369B4B4-1231-4C15-B3BA-0A01E6783EB5}"/>
          </ac:grpSpMkLst>
        </pc:grpChg>
        <pc:grpChg chg="del mod">
          <ac:chgData name="Alonso Raúl Melgarejo Galván" userId="34f8e7f98b12fabf" providerId="LiveId" clId="{FD30FA29-A3C3-4DDE-A8CF-DA98DF169BBC}" dt="2020-06-04T02:41:26.292" v="2964"/>
          <ac:grpSpMkLst>
            <pc:docMk/>
            <pc:sldMk cId="3164098284" sldId="319"/>
            <ac:grpSpMk id="30" creationId="{0A78B10E-80F4-44BC-861B-820EE5BDDF26}"/>
          </ac:grpSpMkLst>
        </pc:grpChg>
        <pc:grpChg chg="del mod">
          <ac:chgData name="Alonso Raúl Melgarejo Galván" userId="34f8e7f98b12fabf" providerId="LiveId" clId="{FD30FA29-A3C3-4DDE-A8CF-DA98DF169BBC}" dt="2020-06-04T02:41:29.787" v="2968"/>
          <ac:grpSpMkLst>
            <pc:docMk/>
            <pc:sldMk cId="3164098284" sldId="319"/>
            <ac:grpSpMk id="35" creationId="{8F5D085C-5971-4D02-B697-DAAE191179D5}"/>
          </ac:grpSpMkLst>
        </pc:grpChg>
        <pc:grpChg chg="del mod">
          <ac:chgData name="Alonso Raúl Melgarejo Galván" userId="34f8e7f98b12fabf" providerId="LiveId" clId="{FD30FA29-A3C3-4DDE-A8CF-DA98DF169BBC}" dt="2020-06-04T02:41:32.114" v="2971"/>
          <ac:grpSpMkLst>
            <pc:docMk/>
            <pc:sldMk cId="3164098284" sldId="319"/>
            <ac:grpSpMk id="39" creationId="{777FD1CD-6D18-48D9-80B8-4559DAA508D7}"/>
          </ac:grpSpMkLst>
        </pc:grpChg>
        <pc:grpChg chg="del mod">
          <ac:chgData name="Alonso Raúl Melgarejo Galván" userId="34f8e7f98b12fabf" providerId="LiveId" clId="{FD30FA29-A3C3-4DDE-A8CF-DA98DF169BBC}" dt="2020-06-04T02:41:46.774" v="2977"/>
          <ac:grpSpMkLst>
            <pc:docMk/>
            <pc:sldMk cId="3164098284" sldId="319"/>
            <ac:grpSpMk id="42" creationId="{06713997-9718-48D8-A13D-D4460C21187C}"/>
          </ac:grpSpMkLst>
        </pc:grpChg>
        <pc:grpChg chg="del mod">
          <ac:chgData name="Alonso Raúl Melgarejo Galván" userId="34f8e7f98b12fabf" providerId="LiveId" clId="{FD30FA29-A3C3-4DDE-A8CF-DA98DF169BBC}" dt="2020-06-04T02:42:14.439" v="2994"/>
          <ac:grpSpMkLst>
            <pc:docMk/>
            <pc:sldMk cId="3164098284" sldId="319"/>
            <ac:grpSpMk id="45" creationId="{8425AD3C-3DBB-47C4-A24F-6225957D9331}"/>
          </ac:grpSpMkLst>
        </pc:grpChg>
        <pc:grpChg chg="mod">
          <ac:chgData name="Alonso Raúl Melgarejo Galván" userId="34f8e7f98b12fabf" providerId="LiveId" clId="{FD30FA29-A3C3-4DDE-A8CF-DA98DF169BBC}" dt="2020-06-04T02:41:46.774" v="2977"/>
          <ac:grpSpMkLst>
            <pc:docMk/>
            <pc:sldMk cId="3164098284" sldId="319"/>
            <ac:grpSpMk id="48" creationId="{704415BC-5598-48C6-90C7-12EB67CA9128}"/>
          </ac:grpSpMkLst>
        </pc:grpChg>
        <pc:grpChg chg="del mod">
          <ac:chgData name="Alonso Raúl Melgarejo Galván" userId="34f8e7f98b12fabf" providerId="LiveId" clId="{FD30FA29-A3C3-4DDE-A8CF-DA98DF169BBC}" dt="2020-06-04T02:42:05.846" v="2991"/>
          <ac:grpSpMkLst>
            <pc:docMk/>
            <pc:sldMk cId="3164098284" sldId="319"/>
            <ac:grpSpMk id="73" creationId="{10052AA3-2FCF-48B6-A71E-CF7271D4D0D2}"/>
          </ac:grpSpMkLst>
        </pc:grpChg>
        <pc:grpChg chg="mod">
          <ac:chgData name="Alonso Raúl Melgarejo Galván" userId="34f8e7f98b12fabf" providerId="LiveId" clId="{FD30FA29-A3C3-4DDE-A8CF-DA98DF169BBC}" dt="2020-06-04T02:42:05.846" v="2991"/>
          <ac:grpSpMkLst>
            <pc:docMk/>
            <pc:sldMk cId="3164098284" sldId="319"/>
            <ac:grpSpMk id="75" creationId="{8C3B324C-AEE3-40C9-A3A0-25C827F0281D}"/>
          </ac:grpSpMkLst>
        </pc:grpChg>
        <pc:grpChg chg="mod">
          <ac:chgData name="Alonso Raúl Melgarejo Galván" userId="34f8e7f98b12fabf" providerId="LiveId" clId="{FD30FA29-A3C3-4DDE-A8CF-DA98DF169BBC}" dt="2020-06-04T02:42:14.439" v="2994"/>
          <ac:grpSpMkLst>
            <pc:docMk/>
            <pc:sldMk cId="3164098284" sldId="319"/>
            <ac:grpSpMk id="88" creationId="{415404A0-B238-4C4E-9DE7-089C180FDE94}"/>
          </ac:grpSpMkLst>
        </pc:grpChg>
        <pc:inkChg chg="add">
          <ac:chgData name="Alonso Raúl Melgarejo Galván" userId="34f8e7f98b12fabf" providerId="LiveId" clId="{FD30FA29-A3C3-4DDE-A8CF-DA98DF169BBC}" dt="2020-06-04T02:40:51.228" v="2934" actId="9405"/>
          <ac:inkMkLst>
            <pc:docMk/>
            <pc:sldMk cId="3164098284" sldId="319"/>
            <ac:inkMk id="3" creationId="{C8D77443-BE05-49C2-8B0B-F7789FD6E0B4}"/>
          </ac:inkMkLst>
        </pc:inkChg>
        <pc:inkChg chg="add mod">
          <ac:chgData name="Alonso Raúl Melgarejo Galván" userId="34f8e7f98b12fabf" providerId="LiveId" clId="{FD30FA29-A3C3-4DDE-A8CF-DA98DF169BBC}" dt="2020-06-04T02:41:46.774" v="2977"/>
          <ac:inkMkLst>
            <pc:docMk/>
            <pc:sldMk cId="3164098284" sldId="319"/>
            <ac:inkMk id="4" creationId="{2A18D54D-4351-4CBC-B5E1-7EBF88124D6B}"/>
          </ac:inkMkLst>
        </pc:inkChg>
        <pc:inkChg chg="add mod">
          <ac:chgData name="Alonso Raúl Melgarejo Galván" userId="34f8e7f98b12fabf" providerId="LiveId" clId="{FD30FA29-A3C3-4DDE-A8CF-DA98DF169BBC}" dt="2020-06-04T02:41:46.774" v="2977"/>
          <ac:inkMkLst>
            <pc:docMk/>
            <pc:sldMk cId="3164098284" sldId="319"/>
            <ac:inkMk id="5" creationId="{620D4C05-0BFE-4034-8CEF-1B8487CE99BB}"/>
          </ac:inkMkLst>
        </pc:inkChg>
        <pc:inkChg chg="add mod">
          <ac:chgData name="Alonso Raúl Melgarejo Galván" userId="34f8e7f98b12fabf" providerId="LiveId" clId="{FD30FA29-A3C3-4DDE-A8CF-DA98DF169BBC}" dt="2020-06-04T02:41:46.774" v="2977"/>
          <ac:inkMkLst>
            <pc:docMk/>
            <pc:sldMk cId="3164098284" sldId="319"/>
            <ac:inkMk id="6" creationId="{A270A464-112E-4D93-87A0-76936AD23335}"/>
          </ac:inkMkLst>
        </pc:inkChg>
        <pc:inkChg chg="add mod">
          <ac:chgData name="Alonso Raúl Melgarejo Galván" userId="34f8e7f98b12fabf" providerId="LiveId" clId="{FD30FA29-A3C3-4DDE-A8CF-DA98DF169BBC}" dt="2020-06-04T02:41:46.774" v="2977"/>
          <ac:inkMkLst>
            <pc:docMk/>
            <pc:sldMk cId="3164098284" sldId="319"/>
            <ac:inkMk id="7" creationId="{94917BA8-732C-4731-A0A2-1A8ECF0A8856}"/>
          </ac:inkMkLst>
        </pc:inkChg>
        <pc:inkChg chg="add mod">
          <ac:chgData name="Alonso Raúl Melgarejo Galván" userId="34f8e7f98b12fabf" providerId="LiveId" clId="{FD30FA29-A3C3-4DDE-A8CF-DA98DF169BBC}" dt="2020-06-04T02:41:46.774" v="2977"/>
          <ac:inkMkLst>
            <pc:docMk/>
            <pc:sldMk cId="3164098284" sldId="319"/>
            <ac:inkMk id="8" creationId="{FCCF3B08-56A4-4330-9FD7-848FD2EA796B}"/>
          </ac:inkMkLst>
        </pc:inkChg>
        <pc:inkChg chg="add mod">
          <ac:chgData name="Alonso Raúl Melgarejo Galván" userId="34f8e7f98b12fabf" providerId="LiveId" clId="{FD30FA29-A3C3-4DDE-A8CF-DA98DF169BBC}" dt="2020-06-04T02:41:46.774" v="2977"/>
          <ac:inkMkLst>
            <pc:docMk/>
            <pc:sldMk cId="3164098284" sldId="319"/>
            <ac:inkMk id="9" creationId="{E2D24B9A-D705-480C-AAC7-BFFFBB3614F1}"/>
          </ac:inkMkLst>
        </pc:inkChg>
        <pc:inkChg chg="add mod">
          <ac:chgData name="Alonso Raúl Melgarejo Galván" userId="34f8e7f98b12fabf" providerId="LiveId" clId="{FD30FA29-A3C3-4DDE-A8CF-DA98DF169BBC}" dt="2020-06-04T02:41:46.774" v="2977"/>
          <ac:inkMkLst>
            <pc:docMk/>
            <pc:sldMk cId="3164098284" sldId="319"/>
            <ac:inkMk id="10" creationId="{74CCE503-545A-4FCD-B6A9-14E374AF8A56}"/>
          </ac:inkMkLst>
        </pc:inkChg>
        <pc:inkChg chg="add mod">
          <ac:chgData name="Alonso Raúl Melgarejo Galván" userId="34f8e7f98b12fabf" providerId="LiveId" clId="{FD30FA29-A3C3-4DDE-A8CF-DA98DF169BBC}" dt="2020-06-04T02:41:46.774" v="2977"/>
          <ac:inkMkLst>
            <pc:docMk/>
            <pc:sldMk cId="3164098284" sldId="319"/>
            <ac:inkMk id="11" creationId="{EE9088C1-E0ED-49E6-9953-6E63C4308EC7}"/>
          </ac:inkMkLst>
        </pc:inkChg>
        <pc:inkChg chg="add mod">
          <ac:chgData name="Alonso Raúl Melgarejo Galván" userId="34f8e7f98b12fabf" providerId="LiveId" clId="{FD30FA29-A3C3-4DDE-A8CF-DA98DF169BBC}" dt="2020-06-04T02:41:46.774" v="2977"/>
          <ac:inkMkLst>
            <pc:docMk/>
            <pc:sldMk cId="3164098284" sldId="319"/>
            <ac:inkMk id="14" creationId="{3C5A8F6F-2F35-4BB8-AAFF-08272A53FA53}"/>
          </ac:inkMkLst>
        </pc:inkChg>
        <pc:inkChg chg="add mod">
          <ac:chgData name="Alonso Raúl Melgarejo Galván" userId="34f8e7f98b12fabf" providerId="LiveId" clId="{FD30FA29-A3C3-4DDE-A8CF-DA98DF169BBC}" dt="2020-06-04T02:41:46.774" v="2977"/>
          <ac:inkMkLst>
            <pc:docMk/>
            <pc:sldMk cId="3164098284" sldId="319"/>
            <ac:inkMk id="15" creationId="{83DD4E5F-386E-473A-A76C-3E23721FA70A}"/>
          </ac:inkMkLst>
        </pc:inkChg>
        <pc:inkChg chg="add mod">
          <ac:chgData name="Alonso Raúl Melgarejo Galván" userId="34f8e7f98b12fabf" providerId="LiveId" clId="{FD30FA29-A3C3-4DDE-A8CF-DA98DF169BBC}" dt="2020-06-04T02:41:46.774" v="2977"/>
          <ac:inkMkLst>
            <pc:docMk/>
            <pc:sldMk cId="3164098284" sldId="319"/>
            <ac:inkMk id="16" creationId="{E3E43E5F-F237-4E90-B814-F4307B164870}"/>
          </ac:inkMkLst>
        </pc:inkChg>
        <pc:inkChg chg="add mod">
          <ac:chgData name="Alonso Raúl Melgarejo Galván" userId="34f8e7f98b12fabf" providerId="LiveId" clId="{FD30FA29-A3C3-4DDE-A8CF-DA98DF169BBC}" dt="2020-06-04T02:41:46.774" v="2977"/>
          <ac:inkMkLst>
            <pc:docMk/>
            <pc:sldMk cId="3164098284" sldId="319"/>
            <ac:inkMk id="18" creationId="{0EE15DDC-BFCB-4781-A9D8-5D295BEBCC83}"/>
          </ac:inkMkLst>
        </pc:inkChg>
        <pc:inkChg chg="add mod">
          <ac:chgData name="Alonso Raúl Melgarejo Galván" userId="34f8e7f98b12fabf" providerId="LiveId" clId="{FD30FA29-A3C3-4DDE-A8CF-DA98DF169BBC}" dt="2020-06-04T02:41:46.774" v="2977"/>
          <ac:inkMkLst>
            <pc:docMk/>
            <pc:sldMk cId="3164098284" sldId="319"/>
            <ac:inkMk id="19" creationId="{1D1D6448-2E2F-4F2F-9E5A-5CDED212631C}"/>
          </ac:inkMkLst>
        </pc:inkChg>
        <pc:inkChg chg="add mod">
          <ac:chgData name="Alonso Raúl Melgarejo Galván" userId="34f8e7f98b12fabf" providerId="LiveId" clId="{FD30FA29-A3C3-4DDE-A8CF-DA98DF169BBC}" dt="2020-06-04T02:41:46.774" v="2977"/>
          <ac:inkMkLst>
            <pc:docMk/>
            <pc:sldMk cId="3164098284" sldId="319"/>
            <ac:inkMk id="20" creationId="{5A6DB54E-B558-409F-8473-CC073EE84A59}"/>
          </ac:inkMkLst>
        </pc:inkChg>
        <pc:inkChg chg="add mod">
          <ac:chgData name="Alonso Raúl Melgarejo Galván" userId="34f8e7f98b12fabf" providerId="LiveId" clId="{FD30FA29-A3C3-4DDE-A8CF-DA98DF169BBC}" dt="2020-06-04T02:41:46.774" v="2977"/>
          <ac:inkMkLst>
            <pc:docMk/>
            <pc:sldMk cId="3164098284" sldId="319"/>
            <ac:inkMk id="22" creationId="{DB8FA3FD-FBC4-44DA-A875-CD86F5F25979}"/>
          </ac:inkMkLst>
        </pc:inkChg>
        <pc:inkChg chg="add mod">
          <ac:chgData name="Alonso Raúl Melgarejo Galván" userId="34f8e7f98b12fabf" providerId="LiveId" clId="{FD30FA29-A3C3-4DDE-A8CF-DA98DF169BBC}" dt="2020-06-04T02:41:46.774" v="2977"/>
          <ac:inkMkLst>
            <pc:docMk/>
            <pc:sldMk cId="3164098284" sldId="319"/>
            <ac:inkMk id="23" creationId="{78695348-3E83-4719-A7EE-CB928BE8591F}"/>
          </ac:inkMkLst>
        </pc:inkChg>
        <pc:inkChg chg="add mod">
          <ac:chgData name="Alonso Raúl Melgarejo Galván" userId="34f8e7f98b12fabf" providerId="LiveId" clId="{FD30FA29-A3C3-4DDE-A8CF-DA98DF169BBC}" dt="2020-06-04T02:41:46.774" v="2977"/>
          <ac:inkMkLst>
            <pc:docMk/>
            <pc:sldMk cId="3164098284" sldId="319"/>
            <ac:inkMk id="25" creationId="{79710771-0674-4F56-AC37-4CB6FA415CAB}"/>
          </ac:inkMkLst>
        </pc:inkChg>
        <pc:inkChg chg="add mod">
          <ac:chgData name="Alonso Raúl Melgarejo Galván" userId="34f8e7f98b12fabf" providerId="LiveId" clId="{FD30FA29-A3C3-4DDE-A8CF-DA98DF169BBC}" dt="2020-06-04T02:41:46.774" v="2977"/>
          <ac:inkMkLst>
            <pc:docMk/>
            <pc:sldMk cId="3164098284" sldId="319"/>
            <ac:inkMk id="28" creationId="{A0F3365F-DE0F-4AFB-AB4F-34AF25338FDB}"/>
          </ac:inkMkLst>
        </pc:inkChg>
        <pc:inkChg chg="add mod">
          <ac:chgData name="Alonso Raúl Melgarejo Galván" userId="34f8e7f98b12fabf" providerId="LiveId" clId="{FD30FA29-A3C3-4DDE-A8CF-DA98DF169BBC}" dt="2020-06-04T02:41:46.774" v="2977"/>
          <ac:inkMkLst>
            <pc:docMk/>
            <pc:sldMk cId="3164098284" sldId="319"/>
            <ac:inkMk id="29" creationId="{A5C33013-83F4-46F1-B54B-78E6A0C1560A}"/>
          </ac:inkMkLst>
        </pc:inkChg>
        <pc:inkChg chg="add mod">
          <ac:chgData name="Alonso Raúl Melgarejo Galván" userId="34f8e7f98b12fabf" providerId="LiveId" clId="{FD30FA29-A3C3-4DDE-A8CF-DA98DF169BBC}" dt="2020-06-04T02:41:46.774" v="2977"/>
          <ac:inkMkLst>
            <pc:docMk/>
            <pc:sldMk cId="3164098284" sldId="319"/>
            <ac:inkMk id="31" creationId="{A5042919-D560-4622-A57E-14F9A422ADB0}"/>
          </ac:inkMkLst>
        </pc:inkChg>
        <pc:inkChg chg="add mod">
          <ac:chgData name="Alonso Raúl Melgarejo Galván" userId="34f8e7f98b12fabf" providerId="LiveId" clId="{FD30FA29-A3C3-4DDE-A8CF-DA98DF169BBC}" dt="2020-06-04T02:41:46.774" v="2977"/>
          <ac:inkMkLst>
            <pc:docMk/>
            <pc:sldMk cId="3164098284" sldId="319"/>
            <ac:inkMk id="32" creationId="{9F3F4487-6F13-463F-A087-702D4200E5CB}"/>
          </ac:inkMkLst>
        </pc:inkChg>
        <pc:inkChg chg="add mod">
          <ac:chgData name="Alonso Raúl Melgarejo Galván" userId="34f8e7f98b12fabf" providerId="LiveId" clId="{FD30FA29-A3C3-4DDE-A8CF-DA98DF169BBC}" dt="2020-06-04T02:41:46.774" v="2977"/>
          <ac:inkMkLst>
            <pc:docMk/>
            <pc:sldMk cId="3164098284" sldId="319"/>
            <ac:inkMk id="33" creationId="{87464D4C-E7E1-47F5-BF3D-EAF29FD114D6}"/>
          </ac:inkMkLst>
        </pc:inkChg>
        <pc:inkChg chg="add mod">
          <ac:chgData name="Alonso Raúl Melgarejo Galván" userId="34f8e7f98b12fabf" providerId="LiveId" clId="{FD30FA29-A3C3-4DDE-A8CF-DA98DF169BBC}" dt="2020-06-04T02:41:46.774" v="2977"/>
          <ac:inkMkLst>
            <pc:docMk/>
            <pc:sldMk cId="3164098284" sldId="319"/>
            <ac:inkMk id="34" creationId="{CD137924-0AB9-45FF-9F1F-0B21B1A2A765}"/>
          </ac:inkMkLst>
        </pc:inkChg>
        <pc:inkChg chg="add mod">
          <ac:chgData name="Alonso Raúl Melgarejo Galván" userId="34f8e7f98b12fabf" providerId="LiveId" clId="{FD30FA29-A3C3-4DDE-A8CF-DA98DF169BBC}" dt="2020-06-04T02:41:46.774" v="2977"/>
          <ac:inkMkLst>
            <pc:docMk/>
            <pc:sldMk cId="3164098284" sldId="319"/>
            <ac:inkMk id="36" creationId="{1C2E6F18-41EC-4A1C-8187-B8C48F3D3BCF}"/>
          </ac:inkMkLst>
        </pc:inkChg>
        <pc:inkChg chg="add mod">
          <ac:chgData name="Alonso Raúl Melgarejo Galván" userId="34f8e7f98b12fabf" providerId="LiveId" clId="{FD30FA29-A3C3-4DDE-A8CF-DA98DF169BBC}" dt="2020-06-04T02:41:46.774" v="2977"/>
          <ac:inkMkLst>
            <pc:docMk/>
            <pc:sldMk cId="3164098284" sldId="319"/>
            <ac:inkMk id="37" creationId="{2540DC94-74B6-450A-8596-D8A28CC67D21}"/>
          </ac:inkMkLst>
        </pc:inkChg>
        <pc:inkChg chg="add mod">
          <ac:chgData name="Alonso Raúl Melgarejo Galván" userId="34f8e7f98b12fabf" providerId="LiveId" clId="{FD30FA29-A3C3-4DDE-A8CF-DA98DF169BBC}" dt="2020-06-04T02:41:46.774" v="2977"/>
          <ac:inkMkLst>
            <pc:docMk/>
            <pc:sldMk cId="3164098284" sldId="319"/>
            <ac:inkMk id="38" creationId="{795AA366-8208-4778-AF5C-BC77BFDE9004}"/>
          </ac:inkMkLst>
        </pc:inkChg>
        <pc:inkChg chg="add mod">
          <ac:chgData name="Alonso Raúl Melgarejo Galván" userId="34f8e7f98b12fabf" providerId="LiveId" clId="{FD30FA29-A3C3-4DDE-A8CF-DA98DF169BBC}" dt="2020-06-04T02:41:46.774" v="2977"/>
          <ac:inkMkLst>
            <pc:docMk/>
            <pc:sldMk cId="3164098284" sldId="319"/>
            <ac:inkMk id="40" creationId="{9CFFCBB3-DB26-4452-8787-E52C26B6D78C}"/>
          </ac:inkMkLst>
        </pc:inkChg>
        <pc:inkChg chg="add mod">
          <ac:chgData name="Alonso Raúl Melgarejo Galván" userId="34f8e7f98b12fabf" providerId="LiveId" clId="{FD30FA29-A3C3-4DDE-A8CF-DA98DF169BBC}" dt="2020-06-04T02:41:46.774" v="2977"/>
          <ac:inkMkLst>
            <pc:docMk/>
            <pc:sldMk cId="3164098284" sldId="319"/>
            <ac:inkMk id="41" creationId="{2F963C73-E54D-4416-9C77-768E8154BDEE}"/>
          </ac:inkMkLst>
        </pc:inkChg>
        <pc:inkChg chg="add mod">
          <ac:chgData name="Alonso Raúl Melgarejo Galván" userId="34f8e7f98b12fabf" providerId="LiveId" clId="{FD30FA29-A3C3-4DDE-A8CF-DA98DF169BBC}" dt="2020-06-04T02:42:14.439" v="2994"/>
          <ac:inkMkLst>
            <pc:docMk/>
            <pc:sldMk cId="3164098284" sldId="319"/>
            <ac:inkMk id="43" creationId="{C71982AF-78F1-448B-84EE-25B650C5EDF8}"/>
          </ac:inkMkLst>
        </pc:inkChg>
        <pc:inkChg chg="add mod">
          <ac:chgData name="Alonso Raúl Melgarejo Galván" userId="34f8e7f98b12fabf" providerId="LiveId" clId="{FD30FA29-A3C3-4DDE-A8CF-DA98DF169BBC}" dt="2020-06-04T02:42:14.439" v="2994"/>
          <ac:inkMkLst>
            <pc:docMk/>
            <pc:sldMk cId="3164098284" sldId="319"/>
            <ac:inkMk id="44" creationId="{63D68377-5AA7-4D27-8B79-A64CEFBB2B2B}"/>
          </ac:inkMkLst>
        </pc:inkChg>
        <pc:inkChg chg="add">
          <ac:chgData name="Alonso Raúl Melgarejo Galván" userId="34f8e7f98b12fabf" providerId="LiveId" clId="{FD30FA29-A3C3-4DDE-A8CF-DA98DF169BBC}" dt="2020-06-04T02:41:40.642" v="2975" actId="9405"/>
          <ac:inkMkLst>
            <pc:docMk/>
            <pc:sldMk cId="3164098284" sldId="319"/>
            <ac:inkMk id="46" creationId="{BA6EF220-68F6-42E4-91DD-5906DA1B3A7B}"/>
          </ac:inkMkLst>
        </pc:inkChg>
        <pc:inkChg chg="add mod">
          <ac:chgData name="Alonso Raúl Melgarejo Galván" userId="34f8e7f98b12fabf" providerId="LiveId" clId="{FD30FA29-A3C3-4DDE-A8CF-DA98DF169BBC}" dt="2020-06-04T02:41:46.774" v="2977"/>
          <ac:inkMkLst>
            <pc:docMk/>
            <pc:sldMk cId="3164098284" sldId="319"/>
            <ac:inkMk id="47" creationId="{DFE083EC-3348-4656-AD92-A0E017F48770}"/>
          </ac:inkMkLst>
        </pc:inkChg>
        <pc:inkChg chg="add mod">
          <ac:chgData name="Alonso Raúl Melgarejo Galván" userId="34f8e7f98b12fabf" providerId="LiveId" clId="{FD30FA29-A3C3-4DDE-A8CF-DA98DF169BBC}" dt="2020-06-04T02:42:05.846" v="2991"/>
          <ac:inkMkLst>
            <pc:docMk/>
            <pc:sldMk cId="3164098284" sldId="319"/>
            <ac:inkMk id="49" creationId="{350F5C13-C717-48A3-BB24-BA34DCBA9572}"/>
          </ac:inkMkLst>
        </pc:inkChg>
        <pc:inkChg chg="add mod">
          <ac:chgData name="Alonso Raúl Melgarejo Galván" userId="34f8e7f98b12fabf" providerId="LiveId" clId="{FD30FA29-A3C3-4DDE-A8CF-DA98DF169BBC}" dt="2020-06-04T02:42:05.846" v="2991"/>
          <ac:inkMkLst>
            <pc:docMk/>
            <pc:sldMk cId="3164098284" sldId="319"/>
            <ac:inkMk id="50" creationId="{5F292AB4-F516-4248-8FC7-0060CA1078D2}"/>
          </ac:inkMkLst>
        </pc:inkChg>
        <pc:inkChg chg="add mod">
          <ac:chgData name="Alonso Raúl Melgarejo Galván" userId="34f8e7f98b12fabf" providerId="LiveId" clId="{FD30FA29-A3C3-4DDE-A8CF-DA98DF169BBC}" dt="2020-06-04T02:42:05.846" v="2991"/>
          <ac:inkMkLst>
            <pc:docMk/>
            <pc:sldMk cId="3164098284" sldId="319"/>
            <ac:inkMk id="51" creationId="{4BB18F78-9681-4592-A060-E83809080785}"/>
          </ac:inkMkLst>
        </pc:inkChg>
        <pc:inkChg chg="add mod">
          <ac:chgData name="Alonso Raúl Melgarejo Galván" userId="34f8e7f98b12fabf" providerId="LiveId" clId="{FD30FA29-A3C3-4DDE-A8CF-DA98DF169BBC}" dt="2020-06-04T02:42:05.846" v="2991"/>
          <ac:inkMkLst>
            <pc:docMk/>
            <pc:sldMk cId="3164098284" sldId="319"/>
            <ac:inkMk id="52" creationId="{D714B05F-31AE-4F4C-80ED-81CA2618AF81}"/>
          </ac:inkMkLst>
        </pc:inkChg>
        <pc:inkChg chg="add mod">
          <ac:chgData name="Alonso Raúl Melgarejo Galván" userId="34f8e7f98b12fabf" providerId="LiveId" clId="{FD30FA29-A3C3-4DDE-A8CF-DA98DF169BBC}" dt="2020-06-04T02:42:05.846" v="2991"/>
          <ac:inkMkLst>
            <pc:docMk/>
            <pc:sldMk cId="3164098284" sldId="319"/>
            <ac:inkMk id="53" creationId="{39CA6231-B220-417E-B94A-96163F29C3CA}"/>
          </ac:inkMkLst>
        </pc:inkChg>
        <pc:inkChg chg="add mod">
          <ac:chgData name="Alonso Raúl Melgarejo Galván" userId="34f8e7f98b12fabf" providerId="LiveId" clId="{FD30FA29-A3C3-4DDE-A8CF-DA98DF169BBC}" dt="2020-06-04T02:42:05.846" v="2991"/>
          <ac:inkMkLst>
            <pc:docMk/>
            <pc:sldMk cId="3164098284" sldId="319"/>
            <ac:inkMk id="65" creationId="{6FCA4507-BFE3-4B64-8CA5-6B1C8422DFD1}"/>
          </ac:inkMkLst>
        </pc:inkChg>
        <pc:inkChg chg="add mod">
          <ac:chgData name="Alonso Raúl Melgarejo Galván" userId="34f8e7f98b12fabf" providerId="LiveId" clId="{FD30FA29-A3C3-4DDE-A8CF-DA98DF169BBC}" dt="2020-06-04T02:42:05.846" v="2991"/>
          <ac:inkMkLst>
            <pc:docMk/>
            <pc:sldMk cId="3164098284" sldId="319"/>
            <ac:inkMk id="66" creationId="{3BBDC554-A50B-4A30-8A1A-DFBBD7666619}"/>
          </ac:inkMkLst>
        </pc:inkChg>
        <pc:inkChg chg="add mod">
          <ac:chgData name="Alonso Raúl Melgarejo Galván" userId="34f8e7f98b12fabf" providerId="LiveId" clId="{FD30FA29-A3C3-4DDE-A8CF-DA98DF169BBC}" dt="2020-06-04T02:42:05.846" v="2991"/>
          <ac:inkMkLst>
            <pc:docMk/>
            <pc:sldMk cId="3164098284" sldId="319"/>
            <ac:inkMk id="68" creationId="{B4100259-952A-446F-A54A-4204B3F7C919}"/>
          </ac:inkMkLst>
        </pc:inkChg>
        <pc:inkChg chg="add mod">
          <ac:chgData name="Alonso Raúl Melgarejo Galván" userId="34f8e7f98b12fabf" providerId="LiveId" clId="{FD30FA29-A3C3-4DDE-A8CF-DA98DF169BBC}" dt="2020-06-04T02:42:05.846" v="2991"/>
          <ac:inkMkLst>
            <pc:docMk/>
            <pc:sldMk cId="3164098284" sldId="319"/>
            <ac:inkMk id="69" creationId="{43477E1A-B0FA-4DD8-B22A-ABFA11E023E2}"/>
          </ac:inkMkLst>
        </pc:inkChg>
        <pc:inkChg chg="add mod">
          <ac:chgData name="Alonso Raúl Melgarejo Galván" userId="34f8e7f98b12fabf" providerId="LiveId" clId="{FD30FA29-A3C3-4DDE-A8CF-DA98DF169BBC}" dt="2020-06-04T02:42:05.846" v="2991"/>
          <ac:inkMkLst>
            <pc:docMk/>
            <pc:sldMk cId="3164098284" sldId="319"/>
            <ac:inkMk id="70" creationId="{B9493BF1-2C44-4484-8BE8-84B477271C05}"/>
          </ac:inkMkLst>
        </pc:inkChg>
        <pc:inkChg chg="add mod">
          <ac:chgData name="Alonso Raúl Melgarejo Galván" userId="34f8e7f98b12fabf" providerId="LiveId" clId="{FD30FA29-A3C3-4DDE-A8CF-DA98DF169BBC}" dt="2020-06-04T02:42:05.846" v="2991"/>
          <ac:inkMkLst>
            <pc:docMk/>
            <pc:sldMk cId="3164098284" sldId="319"/>
            <ac:inkMk id="71" creationId="{AE0A9CF5-663E-496A-A4AF-C35522DD48A6}"/>
          </ac:inkMkLst>
        </pc:inkChg>
        <pc:inkChg chg="add mod">
          <ac:chgData name="Alonso Raúl Melgarejo Galván" userId="34f8e7f98b12fabf" providerId="LiveId" clId="{FD30FA29-A3C3-4DDE-A8CF-DA98DF169BBC}" dt="2020-06-04T02:42:05.846" v="2991"/>
          <ac:inkMkLst>
            <pc:docMk/>
            <pc:sldMk cId="3164098284" sldId="319"/>
            <ac:inkMk id="74" creationId="{10B056D0-8EC2-4B5D-A63C-B9C91A04A75F}"/>
          </ac:inkMkLst>
        </pc:inkChg>
        <pc:inkChg chg="add mod">
          <ac:chgData name="Alonso Raúl Melgarejo Galván" userId="34f8e7f98b12fabf" providerId="LiveId" clId="{FD30FA29-A3C3-4DDE-A8CF-DA98DF169BBC}" dt="2020-06-04T02:42:14.439" v="2994"/>
          <ac:inkMkLst>
            <pc:docMk/>
            <pc:sldMk cId="3164098284" sldId="319"/>
            <ac:inkMk id="77" creationId="{280B8472-E73B-4351-A1D3-4B3C2DD27305}"/>
          </ac:inkMkLst>
        </pc:inkChg>
        <pc:inkChg chg="add mod">
          <ac:chgData name="Alonso Raúl Melgarejo Galván" userId="34f8e7f98b12fabf" providerId="LiveId" clId="{FD30FA29-A3C3-4DDE-A8CF-DA98DF169BBC}" dt="2020-06-04T02:42:14.439" v="2994"/>
          <ac:inkMkLst>
            <pc:docMk/>
            <pc:sldMk cId="3164098284" sldId="319"/>
            <ac:inkMk id="86" creationId="{8A92B045-84AB-4454-82BE-2DBE0175294D}"/>
          </ac:inkMkLst>
        </pc:inkChg>
      </pc:sldChg>
      <pc:sldChg chg="addSp delSp modSp mod">
        <pc:chgData name="Alonso Raúl Melgarejo Galván" userId="34f8e7f98b12fabf" providerId="LiveId" clId="{FD30FA29-A3C3-4DDE-A8CF-DA98DF169BBC}" dt="2020-06-04T02:43:23.034" v="3011" actId="9405"/>
        <pc:sldMkLst>
          <pc:docMk/>
          <pc:sldMk cId="3339633824" sldId="320"/>
        </pc:sldMkLst>
        <pc:grpChg chg="del mod">
          <ac:chgData name="Alonso Raúl Melgarejo Galván" userId="34f8e7f98b12fabf" providerId="LiveId" clId="{FD30FA29-A3C3-4DDE-A8CF-DA98DF169BBC}" dt="2020-06-04T02:42:44.565" v="3001"/>
          <ac:grpSpMkLst>
            <pc:docMk/>
            <pc:sldMk cId="3339633824" sldId="320"/>
            <ac:grpSpMk id="30" creationId="{FAF28409-8401-45E3-B324-F71B2C115201}"/>
          </ac:grpSpMkLst>
        </pc:grpChg>
        <pc:grpChg chg="del mod">
          <ac:chgData name="Alonso Raúl Melgarejo Galván" userId="34f8e7f98b12fabf" providerId="LiveId" clId="{FD30FA29-A3C3-4DDE-A8CF-DA98DF169BBC}" dt="2020-06-04T02:42:49.659" v="3003"/>
          <ac:grpSpMkLst>
            <pc:docMk/>
            <pc:sldMk cId="3339633824" sldId="320"/>
            <ac:grpSpMk id="32" creationId="{88581FB6-A688-4001-B68A-BF2B05ABE626}"/>
          </ac:grpSpMkLst>
        </pc:grpChg>
        <pc:grpChg chg="del mod">
          <ac:chgData name="Alonso Raúl Melgarejo Galván" userId="34f8e7f98b12fabf" providerId="LiveId" clId="{FD30FA29-A3C3-4DDE-A8CF-DA98DF169BBC}" dt="2020-06-04T02:42:51.737" v="3005"/>
          <ac:grpSpMkLst>
            <pc:docMk/>
            <pc:sldMk cId="3339633824" sldId="320"/>
            <ac:grpSpMk id="34" creationId="{ABCB95EB-F2E9-4B3E-B9B9-1FF6D5B2F16B}"/>
          </ac:grpSpMkLst>
        </pc:grpChg>
        <pc:grpChg chg="del mod">
          <ac:chgData name="Alonso Raúl Melgarejo Galván" userId="34f8e7f98b12fabf" providerId="LiveId" clId="{FD30FA29-A3C3-4DDE-A8CF-DA98DF169BBC}" dt="2020-06-04T02:42:56.786" v="3007"/>
          <ac:grpSpMkLst>
            <pc:docMk/>
            <pc:sldMk cId="3339633824" sldId="320"/>
            <ac:grpSpMk id="36" creationId="{60DC9B7F-41C0-4B84-A527-3B95254A74B5}"/>
          </ac:grpSpMkLst>
        </pc:grpChg>
        <pc:grpChg chg="mod">
          <ac:chgData name="Alonso Raúl Melgarejo Galván" userId="34f8e7f98b12fabf" providerId="LiveId" clId="{FD30FA29-A3C3-4DDE-A8CF-DA98DF169BBC}" dt="2020-06-04T02:42:56.786" v="3007"/>
          <ac:grpSpMkLst>
            <pc:docMk/>
            <pc:sldMk cId="3339633824" sldId="320"/>
            <ac:grpSpMk id="38" creationId="{130A0ABA-BDAE-45FE-AA12-3BF589548DDB}"/>
          </ac:grpSpMkLst>
        </pc:grpChg>
        <pc:inkChg chg="add">
          <ac:chgData name="Alonso Raúl Melgarejo Galván" userId="34f8e7f98b12fabf" providerId="LiveId" clId="{FD30FA29-A3C3-4DDE-A8CF-DA98DF169BBC}" dt="2020-06-04T02:42:27.166" v="2995" actId="9405"/>
          <ac:inkMkLst>
            <pc:docMk/>
            <pc:sldMk cId="3339633824" sldId="320"/>
            <ac:inkMk id="3" creationId="{402B58AE-7166-4DB2-898C-211A92FA7338}"/>
          </ac:inkMkLst>
        </pc:inkChg>
        <pc:inkChg chg="add">
          <ac:chgData name="Alonso Raúl Melgarejo Galván" userId="34f8e7f98b12fabf" providerId="LiveId" clId="{FD30FA29-A3C3-4DDE-A8CF-DA98DF169BBC}" dt="2020-06-04T02:42:33.281" v="2996" actId="9405"/>
          <ac:inkMkLst>
            <pc:docMk/>
            <pc:sldMk cId="3339633824" sldId="320"/>
            <ac:inkMk id="27" creationId="{61BBA95A-BCC0-4BF5-9227-D16EDA0C2E3A}"/>
          </ac:inkMkLst>
        </pc:inkChg>
        <pc:inkChg chg="add mod">
          <ac:chgData name="Alonso Raúl Melgarejo Galván" userId="34f8e7f98b12fabf" providerId="LiveId" clId="{FD30FA29-A3C3-4DDE-A8CF-DA98DF169BBC}" dt="2020-06-04T02:42:56.786" v="3007"/>
          <ac:inkMkLst>
            <pc:docMk/>
            <pc:sldMk cId="3339633824" sldId="320"/>
            <ac:inkMk id="28" creationId="{45C8D6AC-CF0A-44E9-B926-0D5598B1A496}"/>
          </ac:inkMkLst>
        </pc:inkChg>
        <pc:inkChg chg="add mod">
          <ac:chgData name="Alonso Raúl Melgarejo Galván" userId="34f8e7f98b12fabf" providerId="LiveId" clId="{FD30FA29-A3C3-4DDE-A8CF-DA98DF169BBC}" dt="2020-06-04T02:42:56.786" v="3007"/>
          <ac:inkMkLst>
            <pc:docMk/>
            <pc:sldMk cId="3339633824" sldId="320"/>
            <ac:inkMk id="29" creationId="{8A526738-02F5-4558-A73C-791F1584EF38}"/>
          </ac:inkMkLst>
        </pc:inkChg>
        <pc:inkChg chg="add mod">
          <ac:chgData name="Alonso Raúl Melgarejo Galván" userId="34f8e7f98b12fabf" providerId="LiveId" clId="{FD30FA29-A3C3-4DDE-A8CF-DA98DF169BBC}" dt="2020-06-04T02:42:49.659" v="3003"/>
          <ac:inkMkLst>
            <pc:docMk/>
            <pc:sldMk cId="3339633824" sldId="320"/>
            <ac:inkMk id="31" creationId="{764CFEFF-6D45-436F-9B9B-9238A6BE8FB2}"/>
          </ac:inkMkLst>
        </pc:inkChg>
        <pc:inkChg chg="add mod">
          <ac:chgData name="Alonso Raúl Melgarejo Galván" userId="34f8e7f98b12fabf" providerId="LiveId" clId="{FD30FA29-A3C3-4DDE-A8CF-DA98DF169BBC}" dt="2020-06-04T02:42:56.786" v="3007"/>
          <ac:inkMkLst>
            <pc:docMk/>
            <pc:sldMk cId="3339633824" sldId="320"/>
            <ac:inkMk id="33" creationId="{EA640EFD-4DC2-4048-BFEA-D0DF3024E391}"/>
          </ac:inkMkLst>
        </pc:inkChg>
        <pc:inkChg chg="add mod">
          <ac:chgData name="Alonso Raúl Melgarejo Galván" userId="34f8e7f98b12fabf" providerId="LiveId" clId="{FD30FA29-A3C3-4DDE-A8CF-DA98DF169BBC}" dt="2020-06-04T02:42:56.786" v="3007"/>
          <ac:inkMkLst>
            <pc:docMk/>
            <pc:sldMk cId="3339633824" sldId="320"/>
            <ac:inkMk id="35" creationId="{4FE51FB2-A83F-4ECD-A1CB-9A55EE67491D}"/>
          </ac:inkMkLst>
        </pc:inkChg>
        <pc:inkChg chg="add mod">
          <ac:chgData name="Alonso Raúl Melgarejo Galván" userId="34f8e7f98b12fabf" providerId="LiveId" clId="{FD30FA29-A3C3-4DDE-A8CF-DA98DF169BBC}" dt="2020-06-04T02:42:56.786" v="3007"/>
          <ac:inkMkLst>
            <pc:docMk/>
            <pc:sldMk cId="3339633824" sldId="320"/>
            <ac:inkMk id="37" creationId="{121E59CA-B3BE-4812-83C4-F03B5CE417A9}"/>
          </ac:inkMkLst>
        </pc:inkChg>
        <pc:inkChg chg="add">
          <ac:chgData name="Alonso Raúl Melgarejo Galván" userId="34f8e7f98b12fabf" providerId="LiveId" clId="{FD30FA29-A3C3-4DDE-A8CF-DA98DF169BBC}" dt="2020-06-04T02:43:02.749" v="3008" actId="9405"/>
          <ac:inkMkLst>
            <pc:docMk/>
            <pc:sldMk cId="3339633824" sldId="320"/>
            <ac:inkMk id="39" creationId="{C1CB7E4B-5EED-42C1-8483-9B3B3EBE48F7}"/>
          </ac:inkMkLst>
        </pc:inkChg>
        <pc:inkChg chg="add">
          <ac:chgData name="Alonso Raúl Melgarejo Galván" userId="34f8e7f98b12fabf" providerId="LiveId" clId="{FD30FA29-A3C3-4DDE-A8CF-DA98DF169BBC}" dt="2020-06-04T02:43:07.312" v="3009" actId="9405"/>
          <ac:inkMkLst>
            <pc:docMk/>
            <pc:sldMk cId="3339633824" sldId="320"/>
            <ac:inkMk id="40" creationId="{9497D009-79C2-4D5C-9A15-A778AEE0B30D}"/>
          </ac:inkMkLst>
        </pc:inkChg>
        <pc:inkChg chg="add">
          <ac:chgData name="Alonso Raúl Melgarejo Galván" userId="34f8e7f98b12fabf" providerId="LiveId" clId="{FD30FA29-A3C3-4DDE-A8CF-DA98DF169BBC}" dt="2020-06-04T02:43:11.673" v="3010" actId="9405"/>
          <ac:inkMkLst>
            <pc:docMk/>
            <pc:sldMk cId="3339633824" sldId="320"/>
            <ac:inkMk id="41" creationId="{6AA3628F-0BD8-42C7-BC33-1263371DE64E}"/>
          </ac:inkMkLst>
        </pc:inkChg>
        <pc:inkChg chg="add">
          <ac:chgData name="Alonso Raúl Melgarejo Galván" userId="34f8e7f98b12fabf" providerId="LiveId" clId="{FD30FA29-A3C3-4DDE-A8CF-DA98DF169BBC}" dt="2020-06-04T02:43:23.034" v="3011" actId="9405"/>
          <ac:inkMkLst>
            <pc:docMk/>
            <pc:sldMk cId="3339633824" sldId="320"/>
            <ac:inkMk id="42" creationId="{0631793A-8F89-49F3-9F6E-F4C14996FA46}"/>
          </ac:inkMkLst>
        </pc:inkChg>
      </pc:sldChg>
      <pc:sldChg chg="addSp delSp modSp mod">
        <pc:chgData name="Alonso Raúl Melgarejo Galván" userId="34f8e7f98b12fabf" providerId="LiveId" clId="{FD30FA29-A3C3-4DDE-A8CF-DA98DF169BBC}" dt="2020-06-04T02:46:25.662" v="3078"/>
        <pc:sldMkLst>
          <pc:docMk/>
          <pc:sldMk cId="1680417698" sldId="322"/>
        </pc:sldMkLst>
        <pc:grpChg chg="del mod">
          <ac:chgData name="Alonso Raúl Melgarejo Galván" userId="34f8e7f98b12fabf" providerId="LiveId" clId="{FD30FA29-A3C3-4DDE-A8CF-DA98DF169BBC}" dt="2020-06-04T02:44:16.109" v="3026"/>
          <ac:grpSpMkLst>
            <pc:docMk/>
            <pc:sldMk cId="1680417698" sldId="322"/>
            <ac:grpSpMk id="12" creationId="{04ABE56C-2AE9-4ADB-9323-E2C2F4636BE1}"/>
          </ac:grpSpMkLst>
        </pc:grpChg>
        <pc:grpChg chg="del mod">
          <ac:chgData name="Alonso Raúl Melgarejo Galván" userId="34f8e7f98b12fabf" providerId="LiveId" clId="{FD30FA29-A3C3-4DDE-A8CF-DA98DF169BBC}" dt="2020-06-04T02:44:22.159" v="3032"/>
          <ac:grpSpMkLst>
            <pc:docMk/>
            <pc:sldMk cId="1680417698" sldId="322"/>
            <ac:grpSpMk id="17" creationId="{D1A3CCD9-7E00-4857-8FEF-8006FA3840CA}"/>
          </ac:grpSpMkLst>
        </pc:grpChg>
        <pc:grpChg chg="del mod">
          <ac:chgData name="Alonso Raúl Melgarejo Galván" userId="34f8e7f98b12fabf" providerId="LiveId" clId="{FD30FA29-A3C3-4DDE-A8CF-DA98DF169BBC}" dt="2020-06-04T02:44:26.911" v="3036"/>
          <ac:grpSpMkLst>
            <pc:docMk/>
            <pc:sldMk cId="1680417698" sldId="322"/>
            <ac:grpSpMk id="43" creationId="{0A1B385E-AE42-44E0-BB60-0082558C69BC}"/>
          </ac:grpSpMkLst>
        </pc:grpChg>
        <pc:grpChg chg="del mod">
          <ac:chgData name="Alonso Raúl Melgarejo Galván" userId="34f8e7f98b12fabf" providerId="LiveId" clId="{FD30FA29-A3C3-4DDE-A8CF-DA98DF169BBC}" dt="2020-06-04T02:44:32.567" v="3039"/>
          <ac:grpSpMkLst>
            <pc:docMk/>
            <pc:sldMk cId="1680417698" sldId="322"/>
            <ac:grpSpMk id="56" creationId="{93C93437-40A0-4940-B31B-E30368710008}"/>
          </ac:grpSpMkLst>
        </pc:grpChg>
        <pc:grpChg chg="del mod">
          <ac:chgData name="Alonso Raúl Melgarejo Galván" userId="34f8e7f98b12fabf" providerId="LiveId" clId="{FD30FA29-A3C3-4DDE-A8CF-DA98DF169BBC}" dt="2020-06-04T02:44:36.288" v="3041"/>
          <ac:grpSpMkLst>
            <pc:docMk/>
            <pc:sldMk cId="1680417698" sldId="322"/>
            <ac:grpSpMk id="60" creationId="{35A41471-6932-4E08-8CBC-4A05D6E455E6}"/>
          </ac:grpSpMkLst>
        </pc:grpChg>
        <pc:grpChg chg="del mod">
          <ac:chgData name="Alonso Raúl Melgarejo Galván" userId="34f8e7f98b12fabf" providerId="LiveId" clId="{FD30FA29-A3C3-4DDE-A8CF-DA98DF169BBC}" dt="2020-06-04T02:44:40.018" v="3043"/>
          <ac:grpSpMkLst>
            <pc:docMk/>
            <pc:sldMk cId="1680417698" sldId="322"/>
            <ac:grpSpMk id="63" creationId="{0D1C3F4C-EBE8-429F-A554-AC6C22EC50BD}"/>
          </ac:grpSpMkLst>
        </pc:grpChg>
        <pc:grpChg chg="del mod">
          <ac:chgData name="Alonso Raúl Melgarejo Galván" userId="34f8e7f98b12fabf" providerId="LiveId" clId="{FD30FA29-A3C3-4DDE-A8CF-DA98DF169BBC}" dt="2020-06-04T02:44:52.151" v="3049"/>
          <ac:grpSpMkLst>
            <pc:docMk/>
            <pc:sldMk cId="1680417698" sldId="322"/>
            <ac:grpSpMk id="66" creationId="{169FA3CE-9227-4091-B3E3-BBE8179D5BFB}"/>
          </ac:grpSpMkLst>
        </pc:grpChg>
        <pc:grpChg chg="del mod">
          <ac:chgData name="Alonso Raúl Melgarejo Galván" userId="34f8e7f98b12fabf" providerId="LiveId" clId="{FD30FA29-A3C3-4DDE-A8CF-DA98DF169BBC}" dt="2020-06-04T02:44:55.565" v="3051"/>
          <ac:grpSpMkLst>
            <pc:docMk/>
            <pc:sldMk cId="1680417698" sldId="322"/>
            <ac:grpSpMk id="75" creationId="{3B8C4715-8837-4FE7-B95E-E52A0CFFB509}"/>
          </ac:grpSpMkLst>
        </pc:grpChg>
        <pc:grpChg chg="del mod">
          <ac:chgData name="Alonso Raúl Melgarejo Galván" userId="34f8e7f98b12fabf" providerId="LiveId" clId="{FD30FA29-A3C3-4DDE-A8CF-DA98DF169BBC}" dt="2020-06-04T02:46:25.662" v="3078"/>
          <ac:grpSpMkLst>
            <pc:docMk/>
            <pc:sldMk cId="1680417698" sldId="322"/>
            <ac:grpSpMk id="78" creationId="{649D71ED-2E77-4546-B65D-9768ED2E331E}"/>
          </ac:grpSpMkLst>
        </pc:grpChg>
        <pc:grpChg chg="mod">
          <ac:chgData name="Alonso Raúl Melgarejo Galván" userId="34f8e7f98b12fabf" providerId="LiveId" clId="{FD30FA29-A3C3-4DDE-A8CF-DA98DF169BBC}" dt="2020-06-04T02:46:25.662" v="3078"/>
          <ac:grpSpMkLst>
            <pc:docMk/>
            <pc:sldMk cId="1680417698" sldId="322"/>
            <ac:grpSpMk id="81" creationId="{7CE6CACC-539D-4709-B93A-BC0F77190543}"/>
          </ac:grpSpMkLst>
        </pc:grpChg>
        <pc:inkChg chg="add">
          <ac:chgData name="Alonso Raúl Melgarejo Galván" userId="34f8e7f98b12fabf" providerId="LiveId" clId="{FD30FA29-A3C3-4DDE-A8CF-DA98DF169BBC}" dt="2020-06-04T02:43:57.276" v="3018" actId="9405"/>
          <ac:inkMkLst>
            <pc:docMk/>
            <pc:sldMk cId="1680417698" sldId="322"/>
            <ac:inkMk id="3" creationId="{C71F972F-5BF1-4E1E-A67F-D63A4676E9B7}"/>
          </ac:inkMkLst>
        </pc:inkChg>
        <pc:inkChg chg="add">
          <ac:chgData name="Alonso Raúl Melgarejo Galván" userId="34f8e7f98b12fabf" providerId="LiveId" clId="{FD30FA29-A3C3-4DDE-A8CF-DA98DF169BBC}" dt="2020-06-04T02:44:02.579" v="3019" actId="9405"/>
          <ac:inkMkLst>
            <pc:docMk/>
            <pc:sldMk cId="1680417698" sldId="322"/>
            <ac:inkMk id="8" creationId="{E1877E73-BACA-410A-BBAD-BF607FDE252B}"/>
          </ac:inkMkLst>
        </pc:inkChg>
        <pc:inkChg chg="add mod">
          <ac:chgData name="Alonso Raúl Melgarejo Galván" userId="34f8e7f98b12fabf" providerId="LiveId" clId="{FD30FA29-A3C3-4DDE-A8CF-DA98DF169BBC}" dt="2020-06-04T02:46:25.662" v="3078"/>
          <ac:inkMkLst>
            <pc:docMk/>
            <pc:sldMk cId="1680417698" sldId="322"/>
            <ac:inkMk id="9" creationId="{49B445BE-7E1E-4F39-AEFC-FC627FC9CE2E}"/>
          </ac:inkMkLst>
        </pc:inkChg>
        <pc:inkChg chg="add mod">
          <ac:chgData name="Alonso Raúl Melgarejo Galván" userId="34f8e7f98b12fabf" providerId="LiveId" clId="{FD30FA29-A3C3-4DDE-A8CF-DA98DF169BBC}" dt="2020-06-04T02:46:25.662" v="3078"/>
          <ac:inkMkLst>
            <pc:docMk/>
            <pc:sldMk cId="1680417698" sldId="322"/>
            <ac:inkMk id="10" creationId="{5BD06FDC-9918-45FD-9274-3919AB6999A3}"/>
          </ac:inkMkLst>
        </pc:inkChg>
        <pc:inkChg chg="add mod">
          <ac:chgData name="Alonso Raúl Melgarejo Galván" userId="34f8e7f98b12fabf" providerId="LiveId" clId="{FD30FA29-A3C3-4DDE-A8CF-DA98DF169BBC}" dt="2020-06-04T02:46:25.662" v="3078"/>
          <ac:inkMkLst>
            <pc:docMk/>
            <pc:sldMk cId="1680417698" sldId="322"/>
            <ac:inkMk id="11" creationId="{F07899D1-1DBB-4D61-96DD-312E83B177A5}"/>
          </ac:inkMkLst>
        </pc:inkChg>
        <pc:inkChg chg="add mod">
          <ac:chgData name="Alonso Raúl Melgarejo Galván" userId="34f8e7f98b12fabf" providerId="LiveId" clId="{FD30FA29-A3C3-4DDE-A8CF-DA98DF169BBC}" dt="2020-06-04T02:46:25.662" v="3078"/>
          <ac:inkMkLst>
            <pc:docMk/>
            <pc:sldMk cId="1680417698" sldId="322"/>
            <ac:inkMk id="13" creationId="{DB48AD76-CE5F-458E-929F-292A6E7FE9F9}"/>
          </ac:inkMkLst>
        </pc:inkChg>
        <pc:inkChg chg="add mod">
          <ac:chgData name="Alonso Raúl Melgarejo Galván" userId="34f8e7f98b12fabf" providerId="LiveId" clId="{FD30FA29-A3C3-4DDE-A8CF-DA98DF169BBC}" dt="2020-06-04T02:46:25.662" v="3078"/>
          <ac:inkMkLst>
            <pc:docMk/>
            <pc:sldMk cId="1680417698" sldId="322"/>
            <ac:inkMk id="14" creationId="{68CE885E-CCD2-4710-BDC1-16E12A09FD4E}"/>
          </ac:inkMkLst>
        </pc:inkChg>
        <pc:inkChg chg="add mod">
          <ac:chgData name="Alonso Raúl Melgarejo Galván" userId="34f8e7f98b12fabf" providerId="LiveId" clId="{FD30FA29-A3C3-4DDE-A8CF-DA98DF169BBC}" dt="2020-06-04T02:46:25.662" v="3078"/>
          <ac:inkMkLst>
            <pc:docMk/>
            <pc:sldMk cId="1680417698" sldId="322"/>
            <ac:inkMk id="18" creationId="{F36BC933-3A42-4146-B92B-AF4F826E5AA6}"/>
          </ac:inkMkLst>
        </pc:inkChg>
        <pc:inkChg chg="add mod">
          <ac:chgData name="Alonso Raúl Melgarejo Galván" userId="34f8e7f98b12fabf" providerId="LiveId" clId="{FD30FA29-A3C3-4DDE-A8CF-DA98DF169BBC}" dt="2020-06-04T02:46:25.662" v="3078"/>
          <ac:inkMkLst>
            <pc:docMk/>
            <pc:sldMk cId="1680417698" sldId="322"/>
            <ac:inkMk id="19" creationId="{8C49579E-6849-4B47-8431-8A81DB9CD401}"/>
          </ac:inkMkLst>
        </pc:inkChg>
        <pc:inkChg chg="add mod">
          <ac:chgData name="Alonso Raúl Melgarejo Galván" userId="34f8e7f98b12fabf" providerId="LiveId" clId="{FD30FA29-A3C3-4DDE-A8CF-DA98DF169BBC}" dt="2020-06-04T02:46:25.662" v="3078"/>
          <ac:inkMkLst>
            <pc:docMk/>
            <pc:sldMk cId="1680417698" sldId="322"/>
            <ac:inkMk id="20" creationId="{F71C8B9D-1D29-4CA1-9D07-391062B605CB}"/>
          </ac:inkMkLst>
        </pc:inkChg>
        <pc:inkChg chg="add mod">
          <ac:chgData name="Alonso Raúl Melgarejo Galván" userId="34f8e7f98b12fabf" providerId="LiveId" clId="{FD30FA29-A3C3-4DDE-A8CF-DA98DF169BBC}" dt="2020-06-04T02:46:25.662" v="3078"/>
          <ac:inkMkLst>
            <pc:docMk/>
            <pc:sldMk cId="1680417698" sldId="322"/>
            <ac:inkMk id="21" creationId="{B8C2D7F1-9C15-4D7F-8CEF-6F158E6D36A6}"/>
          </ac:inkMkLst>
        </pc:inkChg>
        <pc:inkChg chg="add mod">
          <ac:chgData name="Alonso Raúl Melgarejo Galván" userId="34f8e7f98b12fabf" providerId="LiveId" clId="{FD30FA29-A3C3-4DDE-A8CF-DA98DF169BBC}" dt="2020-06-04T02:46:25.662" v="3078"/>
          <ac:inkMkLst>
            <pc:docMk/>
            <pc:sldMk cId="1680417698" sldId="322"/>
            <ac:inkMk id="22" creationId="{3CB5F3F2-273A-4C70-8D97-DC7DBDD1F203}"/>
          </ac:inkMkLst>
        </pc:inkChg>
        <pc:inkChg chg="add mod">
          <ac:chgData name="Alonso Raúl Melgarejo Galván" userId="34f8e7f98b12fabf" providerId="LiveId" clId="{FD30FA29-A3C3-4DDE-A8CF-DA98DF169BBC}" dt="2020-06-04T02:46:25.662" v="3078"/>
          <ac:inkMkLst>
            <pc:docMk/>
            <pc:sldMk cId="1680417698" sldId="322"/>
            <ac:inkMk id="44" creationId="{2241E8D3-B10B-45A2-8EFC-7AB60125C5C3}"/>
          </ac:inkMkLst>
        </pc:inkChg>
        <pc:inkChg chg="add mod">
          <ac:chgData name="Alonso Raúl Melgarejo Galván" userId="34f8e7f98b12fabf" providerId="LiveId" clId="{FD30FA29-A3C3-4DDE-A8CF-DA98DF169BBC}" dt="2020-06-04T02:46:25.662" v="3078"/>
          <ac:inkMkLst>
            <pc:docMk/>
            <pc:sldMk cId="1680417698" sldId="322"/>
            <ac:inkMk id="45" creationId="{822513AD-D398-47F3-906B-57236F8887B8}"/>
          </ac:inkMkLst>
        </pc:inkChg>
        <pc:inkChg chg="add mod">
          <ac:chgData name="Alonso Raúl Melgarejo Galván" userId="34f8e7f98b12fabf" providerId="LiveId" clId="{FD30FA29-A3C3-4DDE-A8CF-DA98DF169BBC}" dt="2020-06-04T02:46:25.662" v="3078"/>
          <ac:inkMkLst>
            <pc:docMk/>
            <pc:sldMk cId="1680417698" sldId="322"/>
            <ac:inkMk id="46" creationId="{4FF36DC1-20D3-4468-9260-6928EDB24700}"/>
          </ac:inkMkLst>
        </pc:inkChg>
        <pc:inkChg chg="add mod">
          <ac:chgData name="Alonso Raúl Melgarejo Galván" userId="34f8e7f98b12fabf" providerId="LiveId" clId="{FD30FA29-A3C3-4DDE-A8CF-DA98DF169BBC}" dt="2020-06-04T02:46:25.662" v="3078"/>
          <ac:inkMkLst>
            <pc:docMk/>
            <pc:sldMk cId="1680417698" sldId="322"/>
            <ac:inkMk id="57" creationId="{663CE58C-7DAB-44D6-94E0-4787D619E9D3}"/>
          </ac:inkMkLst>
        </pc:inkChg>
        <pc:inkChg chg="add mod">
          <ac:chgData name="Alonso Raúl Melgarejo Galván" userId="34f8e7f98b12fabf" providerId="LiveId" clId="{FD30FA29-A3C3-4DDE-A8CF-DA98DF169BBC}" dt="2020-06-04T02:46:25.662" v="3078"/>
          <ac:inkMkLst>
            <pc:docMk/>
            <pc:sldMk cId="1680417698" sldId="322"/>
            <ac:inkMk id="59" creationId="{CF8088D4-19FD-49D2-9EB2-A8F979FE27C3}"/>
          </ac:inkMkLst>
        </pc:inkChg>
        <pc:inkChg chg="add mod">
          <ac:chgData name="Alonso Raúl Melgarejo Galván" userId="34f8e7f98b12fabf" providerId="LiveId" clId="{FD30FA29-A3C3-4DDE-A8CF-DA98DF169BBC}" dt="2020-06-04T02:44:40.018" v="3043"/>
          <ac:inkMkLst>
            <pc:docMk/>
            <pc:sldMk cId="1680417698" sldId="322"/>
            <ac:inkMk id="62" creationId="{13189388-9C23-41F5-A202-926EDC0BC36B}"/>
          </ac:inkMkLst>
        </pc:inkChg>
        <pc:inkChg chg="add mod">
          <ac:chgData name="Alonso Raúl Melgarejo Galván" userId="34f8e7f98b12fabf" providerId="LiveId" clId="{FD30FA29-A3C3-4DDE-A8CF-DA98DF169BBC}" dt="2020-06-04T02:44:52.151" v="3049"/>
          <ac:inkMkLst>
            <pc:docMk/>
            <pc:sldMk cId="1680417698" sldId="322"/>
            <ac:inkMk id="65" creationId="{4F6F1570-28B8-4F17-AE6F-F3D63F8EE711}"/>
          </ac:inkMkLst>
        </pc:inkChg>
        <pc:inkChg chg="add mod">
          <ac:chgData name="Alonso Raúl Melgarejo Galván" userId="34f8e7f98b12fabf" providerId="LiveId" clId="{FD30FA29-A3C3-4DDE-A8CF-DA98DF169BBC}" dt="2020-06-04T02:46:25.662" v="3078"/>
          <ac:inkMkLst>
            <pc:docMk/>
            <pc:sldMk cId="1680417698" sldId="322"/>
            <ac:inkMk id="68" creationId="{A82E838E-0C12-4F96-8477-74A1F4AE1091}"/>
          </ac:inkMkLst>
        </pc:inkChg>
        <pc:inkChg chg="add mod">
          <ac:chgData name="Alonso Raúl Melgarejo Galván" userId="34f8e7f98b12fabf" providerId="LiveId" clId="{FD30FA29-A3C3-4DDE-A8CF-DA98DF169BBC}" dt="2020-06-04T02:46:25.662" v="3078"/>
          <ac:inkMkLst>
            <pc:docMk/>
            <pc:sldMk cId="1680417698" sldId="322"/>
            <ac:inkMk id="69" creationId="{6E319DE1-04A5-4DE0-9000-E620FE2E2B7F}"/>
          </ac:inkMkLst>
        </pc:inkChg>
        <pc:inkChg chg="add mod">
          <ac:chgData name="Alonso Raúl Melgarejo Galván" userId="34f8e7f98b12fabf" providerId="LiveId" clId="{FD30FA29-A3C3-4DDE-A8CF-DA98DF169BBC}" dt="2020-06-04T02:46:25.662" v="3078"/>
          <ac:inkMkLst>
            <pc:docMk/>
            <pc:sldMk cId="1680417698" sldId="322"/>
            <ac:inkMk id="71" creationId="{EC279C1B-FE55-43B7-88E9-2CBEAAD55E21}"/>
          </ac:inkMkLst>
        </pc:inkChg>
        <pc:inkChg chg="add mod">
          <ac:chgData name="Alonso Raúl Melgarejo Galván" userId="34f8e7f98b12fabf" providerId="LiveId" clId="{FD30FA29-A3C3-4DDE-A8CF-DA98DF169BBC}" dt="2020-06-04T02:46:25.662" v="3078"/>
          <ac:inkMkLst>
            <pc:docMk/>
            <pc:sldMk cId="1680417698" sldId="322"/>
            <ac:inkMk id="72" creationId="{E13BAA21-E25A-4CF9-ACFD-0199127A5785}"/>
          </ac:inkMkLst>
        </pc:inkChg>
        <pc:inkChg chg="add mod">
          <ac:chgData name="Alonso Raúl Melgarejo Galván" userId="34f8e7f98b12fabf" providerId="LiveId" clId="{FD30FA29-A3C3-4DDE-A8CF-DA98DF169BBC}" dt="2020-06-04T02:46:25.662" v="3078"/>
          <ac:inkMkLst>
            <pc:docMk/>
            <pc:sldMk cId="1680417698" sldId="322"/>
            <ac:inkMk id="74" creationId="{B25557DA-D6F8-4FBC-B88E-A2BB12E1DC3E}"/>
          </ac:inkMkLst>
        </pc:inkChg>
        <pc:inkChg chg="add mod">
          <ac:chgData name="Alonso Raúl Melgarejo Galván" userId="34f8e7f98b12fabf" providerId="LiveId" clId="{FD30FA29-A3C3-4DDE-A8CF-DA98DF169BBC}" dt="2020-06-04T02:46:25.662" v="3078"/>
          <ac:inkMkLst>
            <pc:docMk/>
            <pc:sldMk cId="1680417698" sldId="322"/>
            <ac:inkMk id="77" creationId="{225551B5-C609-4F73-B199-4E67A2384F00}"/>
          </ac:inkMkLst>
        </pc:inkChg>
        <pc:inkChg chg="add mod">
          <ac:chgData name="Alonso Raúl Melgarejo Galván" userId="34f8e7f98b12fabf" providerId="LiveId" clId="{FD30FA29-A3C3-4DDE-A8CF-DA98DF169BBC}" dt="2020-06-04T02:46:25.662" v="3078"/>
          <ac:inkMkLst>
            <pc:docMk/>
            <pc:sldMk cId="1680417698" sldId="322"/>
            <ac:inkMk id="80" creationId="{675458D2-710C-4C69-AA92-00EDD8F08030}"/>
          </ac:inkMkLst>
        </pc:inkChg>
      </pc:sldChg>
      <pc:sldChg chg="addSp delSp modSp mod">
        <pc:chgData name="Alonso Raúl Melgarejo Galván" userId="34f8e7f98b12fabf" providerId="LiveId" clId="{FD30FA29-A3C3-4DDE-A8CF-DA98DF169BBC}" dt="2020-06-04T02:47:08.145" v="3099"/>
        <pc:sldMkLst>
          <pc:docMk/>
          <pc:sldMk cId="442015377" sldId="323"/>
        </pc:sldMkLst>
        <pc:grpChg chg="del mod">
          <ac:chgData name="Alonso Raúl Melgarejo Galván" userId="34f8e7f98b12fabf" providerId="LiveId" clId="{FD30FA29-A3C3-4DDE-A8CF-DA98DF169BBC}" dt="2020-06-04T02:46:02.343" v="3074"/>
          <ac:grpSpMkLst>
            <pc:docMk/>
            <pc:sldMk cId="442015377" sldId="323"/>
            <ac:grpSpMk id="17" creationId="{F4B0E736-315E-44DB-B25F-737298DF8EB0}"/>
          </ac:grpSpMkLst>
        </pc:grpChg>
        <pc:grpChg chg="del mod">
          <ac:chgData name="Alonso Raúl Melgarejo Galván" userId="34f8e7f98b12fabf" providerId="LiveId" clId="{FD30FA29-A3C3-4DDE-A8CF-DA98DF169BBC}" dt="2020-06-04T02:45:40.563" v="3063"/>
          <ac:grpSpMkLst>
            <pc:docMk/>
            <pc:sldMk cId="442015377" sldId="323"/>
            <ac:grpSpMk id="27" creationId="{17D3AECC-E6D3-4F88-8D59-CC2C7E70BC9C}"/>
          </ac:grpSpMkLst>
        </pc:grpChg>
        <pc:grpChg chg="del mod">
          <ac:chgData name="Alonso Raúl Melgarejo Galván" userId="34f8e7f98b12fabf" providerId="LiveId" clId="{FD30FA29-A3C3-4DDE-A8CF-DA98DF169BBC}" dt="2020-06-04T02:46:02.343" v="3074"/>
          <ac:grpSpMkLst>
            <pc:docMk/>
            <pc:sldMk cId="442015377" sldId="323"/>
            <ac:grpSpMk id="31" creationId="{19CB29E1-B185-4874-AA7D-EECBD73DB651}"/>
          </ac:grpSpMkLst>
        </pc:grpChg>
        <pc:grpChg chg="del mod">
          <ac:chgData name="Alonso Raúl Melgarejo Galván" userId="34f8e7f98b12fabf" providerId="LiveId" clId="{FD30FA29-A3C3-4DDE-A8CF-DA98DF169BBC}" dt="2020-06-04T02:46:15.894" v="3076"/>
          <ac:grpSpMkLst>
            <pc:docMk/>
            <pc:sldMk cId="442015377" sldId="323"/>
            <ac:grpSpMk id="34" creationId="{4128453C-30DF-49E5-B197-6346DF13D9D7}"/>
          </ac:grpSpMkLst>
        </pc:grpChg>
        <pc:grpChg chg="del mod">
          <ac:chgData name="Alonso Raúl Melgarejo Galván" userId="34f8e7f98b12fabf" providerId="LiveId" clId="{FD30FA29-A3C3-4DDE-A8CF-DA98DF169BBC}" dt="2020-06-04T02:46:15.894" v="3076"/>
          <ac:grpSpMkLst>
            <pc:docMk/>
            <pc:sldMk cId="442015377" sldId="323"/>
            <ac:grpSpMk id="40" creationId="{B7ED995B-EE32-4FA9-BB46-A4CCA3D7F377}"/>
          </ac:grpSpMkLst>
        </pc:grpChg>
        <pc:grpChg chg="del mod">
          <ac:chgData name="Alonso Raúl Melgarejo Galván" userId="34f8e7f98b12fabf" providerId="LiveId" clId="{FD30FA29-A3C3-4DDE-A8CF-DA98DF169BBC}" dt="2020-06-04T02:46:02.343" v="3074"/>
          <ac:grpSpMkLst>
            <pc:docMk/>
            <pc:sldMk cId="442015377" sldId="323"/>
            <ac:grpSpMk id="41" creationId="{CB8230C3-18C1-4583-8E93-7C21A3001AA6}"/>
          </ac:grpSpMkLst>
        </pc:grpChg>
        <pc:grpChg chg="del mod">
          <ac:chgData name="Alonso Raúl Melgarejo Galván" userId="34f8e7f98b12fabf" providerId="LiveId" clId="{FD30FA29-A3C3-4DDE-A8CF-DA98DF169BBC}" dt="2020-06-04T02:46:37.815" v="3080"/>
          <ac:grpSpMkLst>
            <pc:docMk/>
            <pc:sldMk cId="442015377" sldId="323"/>
            <ac:grpSpMk id="43" creationId="{91546B3B-794B-45AD-ADB5-C6566891168A}"/>
          </ac:grpSpMkLst>
        </pc:grpChg>
        <pc:grpChg chg="del mod">
          <ac:chgData name="Alonso Raúl Melgarejo Galván" userId="34f8e7f98b12fabf" providerId="LiveId" clId="{FD30FA29-A3C3-4DDE-A8CF-DA98DF169BBC}" dt="2020-06-04T02:46:37.815" v="3080"/>
          <ac:grpSpMkLst>
            <pc:docMk/>
            <pc:sldMk cId="442015377" sldId="323"/>
            <ac:grpSpMk id="45" creationId="{25A0CA7E-FF2E-47A6-84E9-526ED38A4CF3}"/>
          </ac:grpSpMkLst>
        </pc:grpChg>
        <pc:grpChg chg="del mod">
          <ac:chgData name="Alonso Raúl Melgarejo Galván" userId="34f8e7f98b12fabf" providerId="LiveId" clId="{FD30FA29-A3C3-4DDE-A8CF-DA98DF169BBC}" dt="2020-06-04T02:46:56.195" v="3089"/>
          <ac:grpSpMkLst>
            <pc:docMk/>
            <pc:sldMk cId="442015377" sldId="323"/>
            <ac:grpSpMk id="47" creationId="{FB401069-6698-4CC3-8DF1-0BD1D2943D0E}"/>
          </ac:grpSpMkLst>
        </pc:grpChg>
        <pc:grpChg chg="del mod">
          <ac:chgData name="Alonso Raúl Melgarejo Galván" userId="34f8e7f98b12fabf" providerId="LiveId" clId="{FD30FA29-A3C3-4DDE-A8CF-DA98DF169BBC}" dt="2020-06-04T02:46:59.398" v="3092"/>
          <ac:grpSpMkLst>
            <pc:docMk/>
            <pc:sldMk cId="442015377" sldId="323"/>
            <ac:grpSpMk id="56" creationId="{280EF58F-C34C-48CC-A92E-21D665F4E37C}"/>
          </ac:grpSpMkLst>
        </pc:grpChg>
        <pc:grpChg chg="del mod">
          <ac:chgData name="Alonso Raúl Melgarejo Galván" userId="34f8e7f98b12fabf" providerId="LiveId" clId="{FD30FA29-A3C3-4DDE-A8CF-DA98DF169BBC}" dt="2020-06-04T02:47:01.395" v="3095"/>
          <ac:grpSpMkLst>
            <pc:docMk/>
            <pc:sldMk cId="442015377" sldId="323"/>
            <ac:grpSpMk id="59" creationId="{9B85A8C4-2033-4E09-823B-962EF1BD0FAA}"/>
          </ac:grpSpMkLst>
        </pc:grpChg>
        <pc:grpChg chg="del mod">
          <ac:chgData name="Alonso Raúl Melgarejo Galván" userId="34f8e7f98b12fabf" providerId="LiveId" clId="{FD30FA29-A3C3-4DDE-A8CF-DA98DF169BBC}" dt="2020-06-04T02:47:08.145" v="3099"/>
          <ac:grpSpMkLst>
            <pc:docMk/>
            <pc:sldMk cId="442015377" sldId="323"/>
            <ac:grpSpMk id="62" creationId="{3EACF42F-DBDA-49EA-9E85-181BE9F0E885}"/>
          </ac:grpSpMkLst>
        </pc:grpChg>
        <pc:grpChg chg="mod">
          <ac:chgData name="Alonso Raúl Melgarejo Galván" userId="34f8e7f98b12fabf" providerId="LiveId" clId="{FD30FA29-A3C3-4DDE-A8CF-DA98DF169BBC}" dt="2020-06-04T02:47:08.145" v="3099"/>
          <ac:grpSpMkLst>
            <pc:docMk/>
            <pc:sldMk cId="442015377" sldId="323"/>
            <ac:grpSpMk id="66" creationId="{704B76F2-7B64-4126-8D5D-142B6EB94F4C}"/>
          </ac:grpSpMkLst>
        </pc:grpChg>
        <pc:inkChg chg="add mod">
          <ac:chgData name="Alonso Raúl Melgarejo Galván" userId="34f8e7f98b12fabf" providerId="LiveId" clId="{FD30FA29-A3C3-4DDE-A8CF-DA98DF169BBC}" dt="2020-06-04T02:47:08.145" v="3099"/>
          <ac:inkMkLst>
            <pc:docMk/>
            <pc:sldMk cId="442015377" sldId="323"/>
            <ac:inkMk id="3" creationId="{F4C85A27-8E1D-429F-ABDB-92239AEAD26E}"/>
          </ac:inkMkLst>
        </pc:inkChg>
        <pc:inkChg chg="add mod">
          <ac:chgData name="Alonso Raúl Melgarejo Galván" userId="34f8e7f98b12fabf" providerId="LiveId" clId="{FD30FA29-A3C3-4DDE-A8CF-DA98DF169BBC}" dt="2020-06-04T02:47:08.145" v="3099"/>
          <ac:inkMkLst>
            <pc:docMk/>
            <pc:sldMk cId="442015377" sldId="323"/>
            <ac:inkMk id="15" creationId="{3FA923BD-45DC-4EE1-9014-609530991F5F}"/>
          </ac:inkMkLst>
        </pc:inkChg>
        <pc:inkChg chg="add mod">
          <ac:chgData name="Alonso Raúl Melgarejo Galván" userId="34f8e7f98b12fabf" providerId="LiveId" clId="{FD30FA29-A3C3-4DDE-A8CF-DA98DF169BBC}" dt="2020-06-04T02:47:08.145" v="3099"/>
          <ac:inkMkLst>
            <pc:docMk/>
            <pc:sldMk cId="442015377" sldId="323"/>
            <ac:inkMk id="16" creationId="{2AE1B92D-06F4-4C55-A303-9AE320060794}"/>
          </ac:inkMkLst>
        </pc:inkChg>
        <pc:inkChg chg="add mod">
          <ac:chgData name="Alonso Raúl Melgarejo Galván" userId="34f8e7f98b12fabf" providerId="LiveId" clId="{FD30FA29-A3C3-4DDE-A8CF-DA98DF169BBC}" dt="2020-06-04T02:47:08.145" v="3099"/>
          <ac:inkMkLst>
            <pc:docMk/>
            <pc:sldMk cId="442015377" sldId="323"/>
            <ac:inkMk id="24" creationId="{6D1D9E11-0D45-49C7-A77D-834B914FE8A2}"/>
          </ac:inkMkLst>
        </pc:inkChg>
        <pc:inkChg chg="add mod">
          <ac:chgData name="Alonso Raúl Melgarejo Galván" userId="34f8e7f98b12fabf" providerId="LiveId" clId="{FD30FA29-A3C3-4DDE-A8CF-DA98DF169BBC}" dt="2020-06-04T02:47:08.145" v="3099"/>
          <ac:inkMkLst>
            <pc:docMk/>
            <pc:sldMk cId="442015377" sldId="323"/>
            <ac:inkMk id="25" creationId="{3920C237-2801-4C6A-9938-6B03E4D9E626}"/>
          </ac:inkMkLst>
        </pc:inkChg>
        <pc:inkChg chg="add mod">
          <ac:chgData name="Alonso Raúl Melgarejo Galván" userId="34f8e7f98b12fabf" providerId="LiveId" clId="{FD30FA29-A3C3-4DDE-A8CF-DA98DF169BBC}" dt="2020-06-04T02:47:08.145" v="3099"/>
          <ac:inkMkLst>
            <pc:docMk/>
            <pc:sldMk cId="442015377" sldId="323"/>
            <ac:inkMk id="26" creationId="{01CCCC51-E2F1-42A6-A1EA-68726A34F8FF}"/>
          </ac:inkMkLst>
        </pc:inkChg>
        <pc:inkChg chg="add mod">
          <ac:chgData name="Alonso Raúl Melgarejo Galván" userId="34f8e7f98b12fabf" providerId="LiveId" clId="{FD30FA29-A3C3-4DDE-A8CF-DA98DF169BBC}" dt="2020-06-04T02:47:08.145" v="3099"/>
          <ac:inkMkLst>
            <pc:docMk/>
            <pc:sldMk cId="442015377" sldId="323"/>
            <ac:inkMk id="28" creationId="{784E6BE4-0CA6-4772-B091-55409DA0D703}"/>
          </ac:inkMkLst>
        </pc:inkChg>
        <pc:inkChg chg="add mod">
          <ac:chgData name="Alonso Raúl Melgarejo Galván" userId="34f8e7f98b12fabf" providerId="LiveId" clId="{FD30FA29-A3C3-4DDE-A8CF-DA98DF169BBC}" dt="2020-06-04T02:47:08.145" v="3099"/>
          <ac:inkMkLst>
            <pc:docMk/>
            <pc:sldMk cId="442015377" sldId="323"/>
            <ac:inkMk id="29" creationId="{6FD333EF-B312-46DB-BA75-D73DABAEDCE5}"/>
          </ac:inkMkLst>
        </pc:inkChg>
        <pc:inkChg chg="add mod">
          <ac:chgData name="Alonso Raúl Melgarejo Galván" userId="34f8e7f98b12fabf" providerId="LiveId" clId="{FD30FA29-A3C3-4DDE-A8CF-DA98DF169BBC}" dt="2020-06-04T02:47:08.145" v="3099"/>
          <ac:inkMkLst>
            <pc:docMk/>
            <pc:sldMk cId="442015377" sldId="323"/>
            <ac:inkMk id="30" creationId="{B63791D6-3785-4DE2-9D51-3662CA9639EE}"/>
          </ac:inkMkLst>
        </pc:inkChg>
        <pc:inkChg chg="add mod">
          <ac:chgData name="Alonso Raúl Melgarejo Galván" userId="34f8e7f98b12fabf" providerId="LiveId" clId="{FD30FA29-A3C3-4DDE-A8CF-DA98DF169BBC}" dt="2020-06-04T02:47:08.145" v="3099"/>
          <ac:inkMkLst>
            <pc:docMk/>
            <pc:sldMk cId="442015377" sldId="323"/>
            <ac:inkMk id="32" creationId="{FEBF4C2A-B4DD-4E8B-9254-FF04EFA6C99B}"/>
          </ac:inkMkLst>
        </pc:inkChg>
        <pc:inkChg chg="add mod">
          <ac:chgData name="Alonso Raúl Melgarejo Galván" userId="34f8e7f98b12fabf" providerId="LiveId" clId="{FD30FA29-A3C3-4DDE-A8CF-DA98DF169BBC}" dt="2020-06-04T02:47:08.145" v="3099"/>
          <ac:inkMkLst>
            <pc:docMk/>
            <pc:sldMk cId="442015377" sldId="323"/>
            <ac:inkMk id="33" creationId="{055C73AB-1BFF-41D5-9C9B-A57020BE73E2}"/>
          </ac:inkMkLst>
        </pc:inkChg>
        <pc:inkChg chg="add mod">
          <ac:chgData name="Alonso Raúl Melgarejo Galván" userId="34f8e7f98b12fabf" providerId="LiveId" clId="{FD30FA29-A3C3-4DDE-A8CF-DA98DF169BBC}" dt="2020-06-04T02:47:08.145" v="3099"/>
          <ac:inkMkLst>
            <pc:docMk/>
            <pc:sldMk cId="442015377" sldId="323"/>
            <ac:inkMk id="35" creationId="{D4ABFBE3-438D-4CC8-B9AD-D068EE3CD774}"/>
          </ac:inkMkLst>
        </pc:inkChg>
        <pc:inkChg chg="add mod">
          <ac:chgData name="Alonso Raúl Melgarejo Galván" userId="34f8e7f98b12fabf" providerId="LiveId" clId="{FD30FA29-A3C3-4DDE-A8CF-DA98DF169BBC}" dt="2020-06-04T02:47:08.145" v="3099"/>
          <ac:inkMkLst>
            <pc:docMk/>
            <pc:sldMk cId="442015377" sldId="323"/>
            <ac:inkMk id="36" creationId="{C52204B7-62DF-415D-9F41-636B474060DB}"/>
          </ac:inkMkLst>
        </pc:inkChg>
        <pc:inkChg chg="add mod">
          <ac:chgData name="Alonso Raúl Melgarejo Galván" userId="34f8e7f98b12fabf" providerId="LiveId" clId="{FD30FA29-A3C3-4DDE-A8CF-DA98DF169BBC}" dt="2020-06-04T02:47:08.145" v="3099"/>
          <ac:inkMkLst>
            <pc:docMk/>
            <pc:sldMk cId="442015377" sldId="323"/>
            <ac:inkMk id="37" creationId="{C2E7D8D5-1FDC-49D5-9B4D-A042913BD28B}"/>
          </ac:inkMkLst>
        </pc:inkChg>
        <pc:inkChg chg="add mod">
          <ac:chgData name="Alonso Raúl Melgarejo Galván" userId="34f8e7f98b12fabf" providerId="LiveId" clId="{FD30FA29-A3C3-4DDE-A8CF-DA98DF169BBC}" dt="2020-06-04T02:47:08.145" v="3099"/>
          <ac:inkMkLst>
            <pc:docMk/>
            <pc:sldMk cId="442015377" sldId="323"/>
            <ac:inkMk id="38" creationId="{F3ADE9FA-2BDA-4B61-8E6C-65FB832D2B84}"/>
          </ac:inkMkLst>
        </pc:inkChg>
        <pc:inkChg chg="add mod">
          <ac:chgData name="Alonso Raúl Melgarejo Galván" userId="34f8e7f98b12fabf" providerId="LiveId" clId="{FD30FA29-A3C3-4DDE-A8CF-DA98DF169BBC}" dt="2020-06-04T02:47:08.145" v="3099"/>
          <ac:inkMkLst>
            <pc:docMk/>
            <pc:sldMk cId="442015377" sldId="323"/>
            <ac:inkMk id="39" creationId="{4989F9EF-CEEC-4C5E-A51A-E137844EC60A}"/>
          </ac:inkMkLst>
        </pc:inkChg>
        <pc:inkChg chg="add mod">
          <ac:chgData name="Alonso Raúl Melgarejo Galván" userId="34f8e7f98b12fabf" providerId="LiveId" clId="{FD30FA29-A3C3-4DDE-A8CF-DA98DF169BBC}" dt="2020-06-04T02:47:08.145" v="3099"/>
          <ac:inkMkLst>
            <pc:docMk/>
            <pc:sldMk cId="442015377" sldId="323"/>
            <ac:inkMk id="42" creationId="{0578AAB8-D341-4096-BB9E-14E4B4A797A3}"/>
          </ac:inkMkLst>
        </pc:inkChg>
        <pc:inkChg chg="add mod">
          <ac:chgData name="Alonso Raúl Melgarejo Galván" userId="34f8e7f98b12fabf" providerId="LiveId" clId="{FD30FA29-A3C3-4DDE-A8CF-DA98DF169BBC}" dt="2020-06-04T02:46:37.815" v="3080"/>
          <ac:inkMkLst>
            <pc:docMk/>
            <pc:sldMk cId="442015377" sldId="323"/>
            <ac:inkMk id="44" creationId="{F796A565-F754-496E-AB38-F55CFDF94403}"/>
          </ac:inkMkLst>
        </pc:inkChg>
        <pc:inkChg chg="add mod">
          <ac:chgData name="Alonso Raúl Melgarejo Galván" userId="34f8e7f98b12fabf" providerId="LiveId" clId="{FD30FA29-A3C3-4DDE-A8CF-DA98DF169BBC}" dt="2020-06-04T02:46:56.195" v="3089"/>
          <ac:inkMkLst>
            <pc:docMk/>
            <pc:sldMk cId="442015377" sldId="323"/>
            <ac:inkMk id="46" creationId="{B0B04E43-7234-4E3C-97AC-B1618B7B8715}"/>
          </ac:inkMkLst>
        </pc:inkChg>
        <pc:inkChg chg="add mod">
          <ac:chgData name="Alonso Raúl Melgarejo Galván" userId="34f8e7f98b12fabf" providerId="LiveId" clId="{FD30FA29-A3C3-4DDE-A8CF-DA98DF169BBC}" dt="2020-06-04T02:47:08.145" v="3099"/>
          <ac:inkMkLst>
            <pc:docMk/>
            <pc:sldMk cId="442015377" sldId="323"/>
            <ac:inkMk id="48" creationId="{43DD4124-46DB-4319-94EB-716D25EE9BD8}"/>
          </ac:inkMkLst>
        </pc:inkChg>
        <pc:inkChg chg="add mod">
          <ac:chgData name="Alonso Raúl Melgarejo Galván" userId="34f8e7f98b12fabf" providerId="LiveId" clId="{FD30FA29-A3C3-4DDE-A8CF-DA98DF169BBC}" dt="2020-06-04T02:47:08.145" v="3099"/>
          <ac:inkMkLst>
            <pc:docMk/>
            <pc:sldMk cId="442015377" sldId="323"/>
            <ac:inkMk id="49" creationId="{E3C0BEC5-D37B-431C-80A5-B983ABCD515F}"/>
          </ac:inkMkLst>
        </pc:inkChg>
        <pc:inkChg chg="add mod">
          <ac:chgData name="Alonso Raúl Melgarejo Galván" userId="34f8e7f98b12fabf" providerId="LiveId" clId="{FD30FA29-A3C3-4DDE-A8CF-DA98DF169BBC}" dt="2020-06-04T02:47:08.145" v="3099"/>
          <ac:inkMkLst>
            <pc:docMk/>
            <pc:sldMk cId="442015377" sldId="323"/>
            <ac:inkMk id="50" creationId="{C651F988-356F-433E-81ED-B441D0BE1B10}"/>
          </ac:inkMkLst>
        </pc:inkChg>
        <pc:inkChg chg="add mod">
          <ac:chgData name="Alonso Raúl Melgarejo Galván" userId="34f8e7f98b12fabf" providerId="LiveId" clId="{FD30FA29-A3C3-4DDE-A8CF-DA98DF169BBC}" dt="2020-06-04T02:47:08.145" v="3099"/>
          <ac:inkMkLst>
            <pc:docMk/>
            <pc:sldMk cId="442015377" sldId="323"/>
            <ac:inkMk id="51" creationId="{B16F6817-0EFA-4FFD-A6B7-DC7035C7F11D}"/>
          </ac:inkMkLst>
        </pc:inkChg>
        <pc:inkChg chg="add mod">
          <ac:chgData name="Alonso Raúl Melgarejo Galván" userId="34f8e7f98b12fabf" providerId="LiveId" clId="{FD30FA29-A3C3-4DDE-A8CF-DA98DF169BBC}" dt="2020-06-04T02:47:08.145" v="3099"/>
          <ac:inkMkLst>
            <pc:docMk/>
            <pc:sldMk cId="442015377" sldId="323"/>
            <ac:inkMk id="52" creationId="{918EEB2B-C3F3-4C05-8DA3-6D7176073700}"/>
          </ac:inkMkLst>
        </pc:inkChg>
        <pc:inkChg chg="add mod">
          <ac:chgData name="Alonso Raúl Melgarejo Galván" userId="34f8e7f98b12fabf" providerId="LiveId" clId="{FD30FA29-A3C3-4DDE-A8CF-DA98DF169BBC}" dt="2020-06-04T02:47:08.145" v="3099"/>
          <ac:inkMkLst>
            <pc:docMk/>
            <pc:sldMk cId="442015377" sldId="323"/>
            <ac:inkMk id="53" creationId="{8D540F57-030C-4DC9-BA63-5197BB01E24A}"/>
          </ac:inkMkLst>
        </pc:inkChg>
        <pc:inkChg chg="add mod">
          <ac:chgData name="Alonso Raúl Melgarejo Galván" userId="34f8e7f98b12fabf" providerId="LiveId" clId="{FD30FA29-A3C3-4DDE-A8CF-DA98DF169BBC}" dt="2020-06-04T02:47:08.145" v="3099"/>
          <ac:inkMkLst>
            <pc:docMk/>
            <pc:sldMk cId="442015377" sldId="323"/>
            <ac:inkMk id="54" creationId="{1030D554-E83C-4EF5-A752-C7CD64E6E6AB}"/>
          </ac:inkMkLst>
        </pc:inkChg>
        <pc:inkChg chg="add mod">
          <ac:chgData name="Alonso Raúl Melgarejo Galván" userId="34f8e7f98b12fabf" providerId="LiveId" clId="{FD30FA29-A3C3-4DDE-A8CF-DA98DF169BBC}" dt="2020-06-04T02:47:08.145" v="3099"/>
          <ac:inkMkLst>
            <pc:docMk/>
            <pc:sldMk cId="442015377" sldId="323"/>
            <ac:inkMk id="55" creationId="{FA4F7DBC-B5FF-4817-8E4D-80DAE3179519}"/>
          </ac:inkMkLst>
        </pc:inkChg>
        <pc:inkChg chg="add mod">
          <ac:chgData name="Alonso Raúl Melgarejo Galván" userId="34f8e7f98b12fabf" providerId="LiveId" clId="{FD30FA29-A3C3-4DDE-A8CF-DA98DF169BBC}" dt="2020-06-04T02:47:08.145" v="3099"/>
          <ac:inkMkLst>
            <pc:docMk/>
            <pc:sldMk cId="442015377" sldId="323"/>
            <ac:inkMk id="57" creationId="{8F327FF2-57CA-40D7-B287-86169A0EAF1E}"/>
          </ac:inkMkLst>
        </pc:inkChg>
        <pc:inkChg chg="add mod">
          <ac:chgData name="Alonso Raúl Melgarejo Galván" userId="34f8e7f98b12fabf" providerId="LiveId" clId="{FD30FA29-A3C3-4DDE-A8CF-DA98DF169BBC}" dt="2020-06-04T02:47:08.145" v="3099"/>
          <ac:inkMkLst>
            <pc:docMk/>
            <pc:sldMk cId="442015377" sldId="323"/>
            <ac:inkMk id="58" creationId="{105766E3-01B2-4896-86A6-B686717C24D3}"/>
          </ac:inkMkLst>
        </pc:inkChg>
        <pc:inkChg chg="add mod">
          <ac:chgData name="Alonso Raúl Melgarejo Galván" userId="34f8e7f98b12fabf" providerId="LiveId" clId="{FD30FA29-A3C3-4DDE-A8CF-DA98DF169BBC}" dt="2020-06-04T02:47:08.145" v="3099"/>
          <ac:inkMkLst>
            <pc:docMk/>
            <pc:sldMk cId="442015377" sldId="323"/>
            <ac:inkMk id="60" creationId="{CB952552-CDAF-4729-A80C-E725928A78FE}"/>
          </ac:inkMkLst>
        </pc:inkChg>
        <pc:inkChg chg="add mod">
          <ac:chgData name="Alonso Raúl Melgarejo Galván" userId="34f8e7f98b12fabf" providerId="LiveId" clId="{FD30FA29-A3C3-4DDE-A8CF-DA98DF169BBC}" dt="2020-06-04T02:47:08.145" v="3099"/>
          <ac:inkMkLst>
            <pc:docMk/>
            <pc:sldMk cId="442015377" sldId="323"/>
            <ac:inkMk id="61" creationId="{A67D7C11-B623-4DF0-9621-A7AF48C76FDE}"/>
          </ac:inkMkLst>
        </pc:inkChg>
        <pc:inkChg chg="add mod">
          <ac:chgData name="Alonso Raúl Melgarejo Galván" userId="34f8e7f98b12fabf" providerId="LiveId" clId="{FD30FA29-A3C3-4DDE-A8CF-DA98DF169BBC}" dt="2020-06-04T02:47:08.145" v="3099"/>
          <ac:inkMkLst>
            <pc:docMk/>
            <pc:sldMk cId="442015377" sldId="323"/>
            <ac:inkMk id="63" creationId="{4AB04517-3142-47B5-BE85-23A2201B2D4E}"/>
          </ac:inkMkLst>
        </pc:inkChg>
        <pc:inkChg chg="add mod">
          <ac:chgData name="Alonso Raúl Melgarejo Galván" userId="34f8e7f98b12fabf" providerId="LiveId" clId="{FD30FA29-A3C3-4DDE-A8CF-DA98DF169BBC}" dt="2020-06-04T02:47:08.145" v="3099"/>
          <ac:inkMkLst>
            <pc:docMk/>
            <pc:sldMk cId="442015377" sldId="323"/>
            <ac:inkMk id="64" creationId="{138A7AE5-FBF4-45FE-892C-02EB86B7D82E}"/>
          </ac:inkMkLst>
        </pc:inkChg>
        <pc:inkChg chg="add mod">
          <ac:chgData name="Alonso Raúl Melgarejo Galván" userId="34f8e7f98b12fabf" providerId="LiveId" clId="{FD30FA29-A3C3-4DDE-A8CF-DA98DF169BBC}" dt="2020-06-04T02:47:08.145" v="3099"/>
          <ac:inkMkLst>
            <pc:docMk/>
            <pc:sldMk cId="442015377" sldId="323"/>
            <ac:inkMk id="65" creationId="{B5A7D2E8-F5AB-4B2F-91FC-EC1EE1ECE15A}"/>
          </ac:inkMkLst>
        </pc:inkChg>
      </pc:sldChg>
      <pc:sldChg chg="addSp delSp modSp mod">
        <pc:chgData name="Alonso Raúl Melgarejo Galván" userId="34f8e7f98b12fabf" providerId="LiveId" clId="{FD30FA29-A3C3-4DDE-A8CF-DA98DF169BBC}" dt="2020-06-04T02:48:39.823" v="3133"/>
        <pc:sldMkLst>
          <pc:docMk/>
          <pc:sldMk cId="1891985726" sldId="324"/>
        </pc:sldMkLst>
        <pc:grpChg chg="del mod">
          <ac:chgData name="Alonso Raúl Melgarejo Galván" userId="34f8e7f98b12fabf" providerId="LiveId" clId="{FD30FA29-A3C3-4DDE-A8CF-DA98DF169BBC}" dt="2020-06-04T02:48:24.412" v="3128"/>
          <ac:grpSpMkLst>
            <pc:docMk/>
            <pc:sldMk cId="1891985726" sldId="324"/>
            <ac:grpSpMk id="25" creationId="{331A0D09-33F2-4640-A421-22BB0AEEEEE3}"/>
          </ac:grpSpMkLst>
        </pc:grpChg>
        <pc:grpChg chg="del mod">
          <ac:chgData name="Alonso Raúl Melgarejo Galván" userId="34f8e7f98b12fabf" providerId="LiveId" clId="{FD30FA29-A3C3-4DDE-A8CF-DA98DF169BBC}" dt="2020-06-04T02:47:36.757" v="3111"/>
          <ac:grpSpMkLst>
            <pc:docMk/>
            <pc:sldMk cId="1891985726" sldId="324"/>
            <ac:grpSpMk id="31" creationId="{A73CD006-6372-41F1-BFAE-F5CE015E05AD}"/>
          </ac:grpSpMkLst>
        </pc:grpChg>
        <pc:grpChg chg="del mod">
          <ac:chgData name="Alonso Raúl Melgarejo Galván" userId="34f8e7f98b12fabf" providerId="LiveId" clId="{FD30FA29-A3C3-4DDE-A8CF-DA98DF169BBC}" dt="2020-06-04T02:48:24.412" v="3128"/>
          <ac:grpSpMkLst>
            <pc:docMk/>
            <pc:sldMk cId="1891985726" sldId="324"/>
            <ac:grpSpMk id="35" creationId="{A2F85B1A-612D-4294-BFDE-4D4CF0E34F88}"/>
          </ac:grpSpMkLst>
        </pc:grpChg>
        <pc:grpChg chg="del mod">
          <ac:chgData name="Alonso Raúl Melgarejo Galván" userId="34f8e7f98b12fabf" providerId="LiveId" clId="{FD30FA29-A3C3-4DDE-A8CF-DA98DF169BBC}" dt="2020-06-04T02:48:01.391" v="3118"/>
          <ac:grpSpMkLst>
            <pc:docMk/>
            <pc:sldMk cId="1891985726" sldId="324"/>
            <ac:grpSpMk id="40" creationId="{2CBF3A37-C054-4285-A86E-3EB256C9E14E}"/>
          </ac:grpSpMkLst>
        </pc:grpChg>
        <pc:grpChg chg="del mod">
          <ac:chgData name="Alonso Raúl Melgarejo Galván" userId="34f8e7f98b12fabf" providerId="LiveId" clId="{FD30FA29-A3C3-4DDE-A8CF-DA98DF169BBC}" dt="2020-06-04T02:48:03.443" v="3121"/>
          <ac:grpSpMkLst>
            <pc:docMk/>
            <pc:sldMk cId="1891985726" sldId="324"/>
            <ac:grpSpMk id="42" creationId="{C6B9DC8C-7322-4B91-A724-7C4FEF320CD5}"/>
          </ac:grpSpMkLst>
        </pc:grpChg>
        <pc:grpChg chg="del mod">
          <ac:chgData name="Alonso Raúl Melgarejo Galván" userId="34f8e7f98b12fabf" providerId="LiveId" clId="{FD30FA29-A3C3-4DDE-A8CF-DA98DF169BBC}" dt="2020-06-04T02:48:07.611" v="3123"/>
          <ac:grpSpMkLst>
            <pc:docMk/>
            <pc:sldMk cId="1891985726" sldId="324"/>
            <ac:grpSpMk id="46" creationId="{D80E945F-87B4-4CD9-B4CE-59DC97500926}"/>
          </ac:grpSpMkLst>
        </pc:grpChg>
        <pc:grpChg chg="del mod">
          <ac:chgData name="Alonso Raúl Melgarejo Galván" userId="34f8e7f98b12fabf" providerId="LiveId" clId="{FD30FA29-A3C3-4DDE-A8CF-DA98DF169BBC}" dt="2020-06-04T02:48:15.489" v="3125"/>
          <ac:grpSpMkLst>
            <pc:docMk/>
            <pc:sldMk cId="1891985726" sldId="324"/>
            <ac:grpSpMk id="48" creationId="{06AD2021-BE13-462F-A9CA-3F04A675468C}"/>
          </ac:grpSpMkLst>
        </pc:grpChg>
        <pc:grpChg chg="del mod">
          <ac:chgData name="Alonso Raúl Melgarejo Galván" userId="34f8e7f98b12fabf" providerId="LiveId" clId="{FD30FA29-A3C3-4DDE-A8CF-DA98DF169BBC}" dt="2020-06-04T02:48:24.412" v="3128"/>
          <ac:grpSpMkLst>
            <pc:docMk/>
            <pc:sldMk cId="1891985726" sldId="324"/>
            <ac:grpSpMk id="50" creationId="{B86413A2-501B-4E15-AFFB-9DA529DEA5CC}"/>
          </ac:grpSpMkLst>
        </pc:grpChg>
        <pc:grpChg chg="del mod">
          <ac:chgData name="Alonso Raúl Melgarejo Galván" userId="34f8e7f98b12fabf" providerId="LiveId" clId="{FD30FA29-A3C3-4DDE-A8CF-DA98DF169BBC}" dt="2020-06-04T02:48:39.823" v="3133"/>
          <ac:grpSpMkLst>
            <pc:docMk/>
            <pc:sldMk cId="1891985726" sldId="324"/>
            <ac:grpSpMk id="53" creationId="{9D76B60B-87E8-4B60-9C9F-C4E02FD158DF}"/>
          </ac:grpSpMkLst>
        </pc:grpChg>
        <pc:grpChg chg="mod">
          <ac:chgData name="Alonso Raúl Melgarejo Galván" userId="34f8e7f98b12fabf" providerId="LiveId" clId="{FD30FA29-A3C3-4DDE-A8CF-DA98DF169BBC}" dt="2020-06-04T02:48:39.823" v="3133"/>
          <ac:grpSpMkLst>
            <pc:docMk/>
            <pc:sldMk cId="1891985726" sldId="324"/>
            <ac:grpSpMk id="58" creationId="{737779C5-C6C9-4C9E-A5BF-04280C2B0BE6}"/>
          </ac:grpSpMkLst>
        </pc:grpChg>
        <pc:inkChg chg="add mod">
          <ac:chgData name="Alonso Raúl Melgarejo Galván" userId="34f8e7f98b12fabf" providerId="LiveId" clId="{FD30FA29-A3C3-4DDE-A8CF-DA98DF169BBC}" dt="2020-06-04T02:48:39.823" v="3133"/>
          <ac:inkMkLst>
            <pc:docMk/>
            <pc:sldMk cId="1891985726" sldId="324"/>
            <ac:inkMk id="3" creationId="{D7D0355D-4D66-4B96-9886-C2F7C577E54D}"/>
          </ac:inkMkLst>
        </pc:inkChg>
        <pc:inkChg chg="add mod">
          <ac:chgData name="Alonso Raúl Melgarejo Galván" userId="34f8e7f98b12fabf" providerId="LiveId" clId="{FD30FA29-A3C3-4DDE-A8CF-DA98DF169BBC}" dt="2020-06-04T02:48:39.823" v="3133"/>
          <ac:inkMkLst>
            <pc:docMk/>
            <pc:sldMk cId="1891985726" sldId="324"/>
            <ac:inkMk id="21" creationId="{DD3CE27D-263A-4E7F-962E-DE3ACD806E93}"/>
          </ac:inkMkLst>
        </pc:inkChg>
        <pc:inkChg chg="add mod">
          <ac:chgData name="Alonso Raúl Melgarejo Galván" userId="34f8e7f98b12fabf" providerId="LiveId" clId="{FD30FA29-A3C3-4DDE-A8CF-DA98DF169BBC}" dt="2020-06-04T02:48:39.823" v="3133"/>
          <ac:inkMkLst>
            <pc:docMk/>
            <pc:sldMk cId="1891985726" sldId="324"/>
            <ac:inkMk id="22" creationId="{3A5D526F-316F-4B33-A655-BB02C852FE67}"/>
          </ac:inkMkLst>
        </pc:inkChg>
        <pc:inkChg chg="add mod">
          <ac:chgData name="Alonso Raúl Melgarejo Galván" userId="34f8e7f98b12fabf" providerId="LiveId" clId="{FD30FA29-A3C3-4DDE-A8CF-DA98DF169BBC}" dt="2020-06-04T02:48:39.823" v="3133"/>
          <ac:inkMkLst>
            <pc:docMk/>
            <pc:sldMk cId="1891985726" sldId="324"/>
            <ac:inkMk id="26" creationId="{1197B9F5-6A1D-414F-873E-2269E1975CD1}"/>
          </ac:inkMkLst>
        </pc:inkChg>
        <pc:inkChg chg="add mod">
          <ac:chgData name="Alonso Raúl Melgarejo Galván" userId="34f8e7f98b12fabf" providerId="LiveId" clId="{FD30FA29-A3C3-4DDE-A8CF-DA98DF169BBC}" dt="2020-06-04T02:48:39.823" v="3133"/>
          <ac:inkMkLst>
            <pc:docMk/>
            <pc:sldMk cId="1891985726" sldId="324"/>
            <ac:inkMk id="28" creationId="{D32AC7A0-4102-4D70-AB8C-8F1B4B983566}"/>
          </ac:inkMkLst>
        </pc:inkChg>
        <pc:inkChg chg="add mod">
          <ac:chgData name="Alonso Raúl Melgarejo Galván" userId="34f8e7f98b12fabf" providerId="LiveId" clId="{FD30FA29-A3C3-4DDE-A8CF-DA98DF169BBC}" dt="2020-06-04T02:48:39.823" v="3133"/>
          <ac:inkMkLst>
            <pc:docMk/>
            <pc:sldMk cId="1891985726" sldId="324"/>
            <ac:inkMk id="29" creationId="{84CA4940-91DF-49A2-96E4-E5AD5118E04E}"/>
          </ac:inkMkLst>
        </pc:inkChg>
        <pc:inkChg chg="add mod">
          <ac:chgData name="Alonso Raúl Melgarejo Galván" userId="34f8e7f98b12fabf" providerId="LiveId" clId="{FD30FA29-A3C3-4DDE-A8CF-DA98DF169BBC}" dt="2020-06-04T02:48:39.823" v="3133"/>
          <ac:inkMkLst>
            <pc:docMk/>
            <pc:sldMk cId="1891985726" sldId="324"/>
            <ac:inkMk id="32" creationId="{19EA28F8-9397-494F-8297-9E4F0982E3C1}"/>
          </ac:inkMkLst>
        </pc:inkChg>
        <pc:inkChg chg="add mod">
          <ac:chgData name="Alonso Raúl Melgarejo Galván" userId="34f8e7f98b12fabf" providerId="LiveId" clId="{FD30FA29-A3C3-4DDE-A8CF-DA98DF169BBC}" dt="2020-06-04T02:48:39.823" v="3133"/>
          <ac:inkMkLst>
            <pc:docMk/>
            <pc:sldMk cId="1891985726" sldId="324"/>
            <ac:inkMk id="33" creationId="{9D55F1E7-76F3-411A-9388-E41E1800AB63}"/>
          </ac:inkMkLst>
        </pc:inkChg>
        <pc:inkChg chg="add mod">
          <ac:chgData name="Alonso Raúl Melgarejo Galván" userId="34f8e7f98b12fabf" providerId="LiveId" clId="{FD30FA29-A3C3-4DDE-A8CF-DA98DF169BBC}" dt="2020-06-04T02:48:39.823" v="3133"/>
          <ac:inkMkLst>
            <pc:docMk/>
            <pc:sldMk cId="1891985726" sldId="324"/>
            <ac:inkMk id="34" creationId="{095F0F4C-C9BC-4D44-960F-C9A32CED7E85}"/>
          </ac:inkMkLst>
        </pc:inkChg>
        <pc:inkChg chg="add">
          <ac:chgData name="Alonso Raúl Melgarejo Galván" userId="34f8e7f98b12fabf" providerId="LiveId" clId="{FD30FA29-A3C3-4DDE-A8CF-DA98DF169BBC}" dt="2020-06-04T02:47:51.903" v="3112" actId="9405"/>
          <ac:inkMkLst>
            <pc:docMk/>
            <pc:sldMk cId="1891985726" sldId="324"/>
            <ac:inkMk id="36" creationId="{F75AF9F8-60C7-4965-8E05-1CA96D6ADBD5}"/>
          </ac:inkMkLst>
        </pc:inkChg>
        <pc:inkChg chg="add mod">
          <ac:chgData name="Alonso Raúl Melgarejo Galván" userId="34f8e7f98b12fabf" providerId="LiveId" clId="{FD30FA29-A3C3-4DDE-A8CF-DA98DF169BBC}" dt="2020-06-04T02:48:39.823" v="3133"/>
          <ac:inkMkLst>
            <pc:docMk/>
            <pc:sldMk cId="1891985726" sldId="324"/>
            <ac:inkMk id="37" creationId="{11A74370-DFC4-483D-9834-7E70E79F5096}"/>
          </ac:inkMkLst>
        </pc:inkChg>
        <pc:inkChg chg="add mod">
          <ac:chgData name="Alonso Raúl Melgarejo Galván" userId="34f8e7f98b12fabf" providerId="LiveId" clId="{FD30FA29-A3C3-4DDE-A8CF-DA98DF169BBC}" dt="2020-06-04T02:48:39.823" v="3133"/>
          <ac:inkMkLst>
            <pc:docMk/>
            <pc:sldMk cId="1891985726" sldId="324"/>
            <ac:inkMk id="38" creationId="{B4A620B9-35D6-4E8A-8F29-61B32C1337C1}"/>
          </ac:inkMkLst>
        </pc:inkChg>
        <pc:inkChg chg="add mod">
          <ac:chgData name="Alonso Raúl Melgarejo Galván" userId="34f8e7f98b12fabf" providerId="LiveId" clId="{FD30FA29-A3C3-4DDE-A8CF-DA98DF169BBC}" dt="2020-06-04T02:48:39.823" v="3133"/>
          <ac:inkMkLst>
            <pc:docMk/>
            <pc:sldMk cId="1891985726" sldId="324"/>
            <ac:inkMk id="39" creationId="{490A442B-7631-457B-B686-41EA79AED74B}"/>
          </ac:inkMkLst>
        </pc:inkChg>
        <pc:inkChg chg="add mod">
          <ac:chgData name="Alonso Raúl Melgarejo Galván" userId="34f8e7f98b12fabf" providerId="LiveId" clId="{FD30FA29-A3C3-4DDE-A8CF-DA98DF169BBC}" dt="2020-06-04T02:48:39.823" v="3133"/>
          <ac:inkMkLst>
            <pc:docMk/>
            <pc:sldMk cId="1891985726" sldId="324"/>
            <ac:inkMk id="41" creationId="{63D6ACC8-9977-489F-841E-AAC6437F43F1}"/>
          </ac:inkMkLst>
        </pc:inkChg>
        <pc:inkChg chg="add mod">
          <ac:chgData name="Alonso Raúl Melgarejo Galván" userId="34f8e7f98b12fabf" providerId="LiveId" clId="{FD30FA29-A3C3-4DDE-A8CF-DA98DF169BBC}" dt="2020-06-04T02:48:39.823" v="3133"/>
          <ac:inkMkLst>
            <pc:docMk/>
            <pc:sldMk cId="1891985726" sldId="324"/>
            <ac:inkMk id="44" creationId="{772D2A85-AB6A-4765-9A43-396AAC757B6F}"/>
          </ac:inkMkLst>
        </pc:inkChg>
        <pc:inkChg chg="add mod">
          <ac:chgData name="Alonso Raúl Melgarejo Galván" userId="34f8e7f98b12fabf" providerId="LiveId" clId="{FD30FA29-A3C3-4DDE-A8CF-DA98DF169BBC}" dt="2020-06-04T02:48:39.823" v="3133"/>
          <ac:inkMkLst>
            <pc:docMk/>
            <pc:sldMk cId="1891985726" sldId="324"/>
            <ac:inkMk id="45" creationId="{002CE1C1-94CD-408F-95D2-E1B2CCD98366}"/>
          </ac:inkMkLst>
        </pc:inkChg>
        <pc:inkChg chg="add mod">
          <ac:chgData name="Alonso Raúl Melgarejo Galván" userId="34f8e7f98b12fabf" providerId="LiveId" clId="{FD30FA29-A3C3-4DDE-A8CF-DA98DF169BBC}" dt="2020-06-04T02:48:15.489" v="3125"/>
          <ac:inkMkLst>
            <pc:docMk/>
            <pc:sldMk cId="1891985726" sldId="324"/>
            <ac:inkMk id="47" creationId="{4B6E6089-6936-48A6-82EA-E2F4DF0D7B61}"/>
          </ac:inkMkLst>
        </pc:inkChg>
        <pc:inkChg chg="add mod">
          <ac:chgData name="Alonso Raúl Melgarejo Galván" userId="34f8e7f98b12fabf" providerId="LiveId" clId="{FD30FA29-A3C3-4DDE-A8CF-DA98DF169BBC}" dt="2020-06-04T02:48:24.412" v="3128"/>
          <ac:inkMkLst>
            <pc:docMk/>
            <pc:sldMk cId="1891985726" sldId="324"/>
            <ac:inkMk id="49" creationId="{F2E85456-1C36-490B-B0DA-2F7D517782D3}"/>
          </ac:inkMkLst>
        </pc:inkChg>
        <pc:inkChg chg="add mod">
          <ac:chgData name="Alonso Raúl Melgarejo Galván" userId="34f8e7f98b12fabf" providerId="LiveId" clId="{FD30FA29-A3C3-4DDE-A8CF-DA98DF169BBC}" dt="2020-06-04T02:48:39.823" v="3133"/>
          <ac:inkMkLst>
            <pc:docMk/>
            <pc:sldMk cId="1891985726" sldId="324"/>
            <ac:inkMk id="51" creationId="{BFAC2045-658C-4CF8-AB8C-E9102AA467F8}"/>
          </ac:inkMkLst>
        </pc:inkChg>
        <pc:inkChg chg="add mod">
          <ac:chgData name="Alonso Raúl Melgarejo Galván" userId="34f8e7f98b12fabf" providerId="LiveId" clId="{FD30FA29-A3C3-4DDE-A8CF-DA98DF169BBC}" dt="2020-06-04T02:48:39.823" v="3133"/>
          <ac:inkMkLst>
            <pc:docMk/>
            <pc:sldMk cId="1891985726" sldId="324"/>
            <ac:inkMk id="52" creationId="{DBB35207-7E17-4812-8B52-C0A7CEE6DCC0}"/>
          </ac:inkMkLst>
        </pc:inkChg>
        <pc:inkChg chg="add mod">
          <ac:chgData name="Alonso Raúl Melgarejo Galván" userId="34f8e7f98b12fabf" providerId="LiveId" clId="{FD30FA29-A3C3-4DDE-A8CF-DA98DF169BBC}" dt="2020-06-04T02:48:39.823" v="3133"/>
          <ac:inkMkLst>
            <pc:docMk/>
            <pc:sldMk cId="1891985726" sldId="324"/>
            <ac:inkMk id="54" creationId="{438CB7DB-8D1D-40E1-B0A7-19A3D38B3A8D}"/>
          </ac:inkMkLst>
        </pc:inkChg>
        <pc:inkChg chg="add mod">
          <ac:chgData name="Alonso Raúl Melgarejo Galván" userId="34f8e7f98b12fabf" providerId="LiveId" clId="{FD30FA29-A3C3-4DDE-A8CF-DA98DF169BBC}" dt="2020-06-04T02:48:39.823" v="3133"/>
          <ac:inkMkLst>
            <pc:docMk/>
            <pc:sldMk cId="1891985726" sldId="324"/>
            <ac:inkMk id="55" creationId="{DC61DA68-EBDD-4D06-AD5C-3026F5916CEF}"/>
          </ac:inkMkLst>
        </pc:inkChg>
        <pc:inkChg chg="add mod">
          <ac:chgData name="Alonso Raúl Melgarejo Galván" userId="34f8e7f98b12fabf" providerId="LiveId" clId="{FD30FA29-A3C3-4DDE-A8CF-DA98DF169BBC}" dt="2020-06-04T02:48:39.823" v="3133"/>
          <ac:inkMkLst>
            <pc:docMk/>
            <pc:sldMk cId="1891985726" sldId="324"/>
            <ac:inkMk id="56" creationId="{794AE627-3EED-4139-A94C-B22CE0B8A555}"/>
          </ac:inkMkLst>
        </pc:inkChg>
        <pc:inkChg chg="add mod">
          <ac:chgData name="Alonso Raúl Melgarejo Galván" userId="34f8e7f98b12fabf" providerId="LiveId" clId="{FD30FA29-A3C3-4DDE-A8CF-DA98DF169BBC}" dt="2020-06-04T02:48:39.823" v="3133"/>
          <ac:inkMkLst>
            <pc:docMk/>
            <pc:sldMk cId="1891985726" sldId="324"/>
            <ac:inkMk id="57" creationId="{63082D32-8624-42AB-BF5A-CA954390B9F6}"/>
          </ac:inkMkLst>
        </pc:inkChg>
      </pc:sldChg>
      <pc:sldChg chg="addSp delSp modSp mod">
        <pc:chgData name="Alonso Raúl Melgarejo Galván" userId="34f8e7f98b12fabf" providerId="LiveId" clId="{FD30FA29-A3C3-4DDE-A8CF-DA98DF169BBC}" dt="2020-06-04T02:51:03.494" v="3183"/>
        <pc:sldMkLst>
          <pc:docMk/>
          <pc:sldMk cId="1682579293" sldId="325"/>
        </pc:sldMkLst>
        <pc:grpChg chg="del mod">
          <ac:chgData name="Alonso Raúl Melgarejo Galván" userId="34f8e7f98b12fabf" providerId="LiveId" clId="{FD30FA29-A3C3-4DDE-A8CF-DA98DF169BBC}" dt="2020-06-04T02:49:58.235" v="3148"/>
          <ac:grpSpMkLst>
            <pc:docMk/>
            <pc:sldMk cId="1682579293" sldId="325"/>
            <ac:grpSpMk id="49" creationId="{EFF7DCA0-09DB-42CC-A6F1-349E548F1DBC}"/>
          </ac:grpSpMkLst>
        </pc:grpChg>
        <pc:grpChg chg="del mod">
          <ac:chgData name="Alonso Raúl Melgarejo Galván" userId="34f8e7f98b12fabf" providerId="LiveId" clId="{FD30FA29-A3C3-4DDE-A8CF-DA98DF169BBC}" dt="2020-06-04T02:49:58.235" v="3148"/>
          <ac:grpSpMkLst>
            <pc:docMk/>
            <pc:sldMk cId="1682579293" sldId="325"/>
            <ac:grpSpMk id="50" creationId="{00D5B9B1-5C80-430B-994A-EFFEF6D61CDC}"/>
          </ac:grpSpMkLst>
        </pc:grpChg>
        <pc:grpChg chg="del mod">
          <ac:chgData name="Alonso Raúl Melgarejo Galván" userId="34f8e7f98b12fabf" providerId="LiveId" clId="{FD30FA29-A3C3-4DDE-A8CF-DA98DF169BBC}" dt="2020-06-04T02:50:03.345" v="3151"/>
          <ac:grpSpMkLst>
            <pc:docMk/>
            <pc:sldMk cId="1682579293" sldId="325"/>
            <ac:grpSpMk id="68" creationId="{47B87E4F-2835-4EDF-9A84-CFB751E19AB9}"/>
          </ac:grpSpMkLst>
        </pc:grpChg>
        <pc:grpChg chg="del mod">
          <ac:chgData name="Alonso Raúl Melgarejo Galván" userId="34f8e7f98b12fabf" providerId="LiveId" clId="{FD30FA29-A3C3-4DDE-A8CF-DA98DF169BBC}" dt="2020-06-04T02:50:06.488" v="3153"/>
          <ac:grpSpMkLst>
            <pc:docMk/>
            <pc:sldMk cId="1682579293" sldId="325"/>
            <ac:grpSpMk id="71" creationId="{67CAB2A7-B59E-4859-B01F-E95E5F1BE854}"/>
          </ac:grpSpMkLst>
        </pc:grpChg>
        <pc:grpChg chg="del mod">
          <ac:chgData name="Alonso Raúl Melgarejo Galván" userId="34f8e7f98b12fabf" providerId="LiveId" clId="{FD30FA29-A3C3-4DDE-A8CF-DA98DF169BBC}" dt="2020-06-04T02:50:31.579" v="3167"/>
          <ac:grpSpMkLst>
            <pc:docMk/>
            <pc:sldMk cId="1682579293" sldId="325"/>
            <ac:grpSpMk id="73" creationId="{D140CB6B-D260-4113-9F1B-C6888712EC75}"/>
          </ac:grpSpMkLst>
        </pc:grpChg>
        <pc:grpChg chg="del mod">
          <ac:chgData name="Alonso Raúl Melgarejo Galván" userId="34f8e7f98b12fabf" providerId="LiveId" clId="{FD30FA29-A3C3-4DDE-A8CF-DA98DF169BBC}" dt="2020-06-04T02:50:20.113" v="3162"/>
          <ac:grpSpMkLst>
            <pc:docMk/>
            <pc:sldMk cId="1682579293" sldId="325"/>
            <ac:grpSpMk id="79" creationId="{22F2A54A-C84A-4EF9-B864-72A6CB5246C8}"/>
          </ac:grpSpMkLst>
        </pc:grpChg>
        <pc:grpChg chg="del mod">
          <ac:chgData name="Alonso Raúl Melgarejo Galván" userId="34f8e7f98b12fabf" providerId="LiveId" clId="{FD30FA29-A3C3-4DDE-A8CF-DA98DF169BBC}" dt="2020-06-04T02:50:31.579" v="3167"/>
          <ac:grpSpMkLst>
            <pc:docMk/>
            <pc:sldMk cId="1682579293" sldId="325"/>
            <ac:grpSpMk id="82" creationId="{ED096950-B2E1-40B5-A57F-C45FA4A159AD}"/>
          </ac:grpSpMkLst>
        </pc:grpChg>
        <pc:grpChg chg="del mod">
          <ac:chgData name="Alonso Raúl Melgarejo Galván" userId="34f8e7f98b12fabf" providerId="LiveId" clId="{FD30FA29-A3C3-4DDE-A8CF-DA98DF169BBC}" dt="2020-06-04T02:50:41.243" v="3171"/>
          <ac:grpSpMkLst>
            <pc:docMk/>
            <pc:sldMk cId="1682579293" sldId="325"/>
            <ac:grpSpMk id="87" creationId="{E71C7E04-74BD-471A-8DC1-8C31977840E9}"/>
          </ac:grpSpMkLst>
        </pc:grpChg>
        <pc:grpChg chg="del mod">
          <ac:chgData name="Alonso Raúl Melgarejo Galván" userId="34f8e7f98b12fabf" providerId="LiveId" clId="{FD30FA29-A3C3-4DDE-A8CF-DA98DF169BBC}" dt="2020-06-04T02:50:41.243" v="3171"/>
          <ac:grpSpMkLst>
            <pc:docMk/>
            <pc:sldMk cId="1682579293" sldId="325"/>
            <ac:grpSpMk id="91" creationId="{AD8C3DBE-68D6-4A2E-91B4-A2937F1A6E5E}"/>
          </ac:grpSpMkLst>
        </pc:grpChg>
        <pc:grpChg chg="del mod">
          <ac:chgData name="Alonso Raúl Melgarejo Galván" userId="34f8e7f98b12fabf" providerId="LiveId" clId="{FD30FA29-A3C3-4DDE-A8CF-DA98DF169BBC}" dt="2020-06-04T02:50:44.769" v="3173"/>
          <ac:grpSpMkLst>
            <pc:docMk/>
            <pc:sldMk cId="1682579293" sldId="325"/>
            <ac:grpSpMk id="92" creationId="{9ECA6BC3-FCC1-407B-8F26-A713C9A50AF9}"/>
          </ac:grpSpMkLst>
        </pc:grpChg>
        <pc:grpChg chg="del mod">
          <ac:chgData name="Alonso Raúl Melgarejo Galván" userId="34f8e7f98b12fabf" providerId="LiveId" clId="{FD30FA29-A3C3-4DDE-A8CF-DA98DF169BBC}" dt="2020-06-04T02:50:53.142" v="3176"/>
          <ac:grpSpMkLst>
            <pc:docMk/>
            <pc:sldMk cId="1682579293" sldId="325"/>
            <ac:grpSpMk id="94" creationId="{EE6F5DFE-AED1-4BC1-BC73-B8B982838975}"/>
          </ac:grpSpMkLst>
        </pc:grpChg>
        <pc:grpChg chg="del mod">
          <ac:chgData name="Alonso Raúl Melgarejo Galván" userId="34f8e7f98b12fabf" providerId="LiveId" clId="{FD30FA29-A3C3-4DDE-A8CF-DA98DF169BBC}" dt="2020-06-04T02:50:55.993" v="3178"/>
          <ac:grpSpMkLst>
            <pc:docMk/>
            <pc:sldMk cId="1682579293" sldId="325"/>
            <ac:grpSpMk id="97" creationId="{9E2C122E-6E9E-4369-A911-233B13EEBC21}"/>
          </ac:grpSpMkLst>
        </pc:grpChg>
        <pc:grpChg chg="del mod">
          <ac:chgData name="Alonso Raúl Melgarejo Galván" userId="34f8e7f98b12fabf" providerId="LiveId" clId="{FD30FA29-A3C3-4DDE-A8CF-DA98DF169BBC}" dt="2020-06-04T02:51:03.494" v="3183"/>
          <ac:grpSpMkLst>
            <pc:docMk/>
            <pc:sldMk cId="1682579293" sldId="325"/>
            <ac:grpSpMk id="99" creationId="{7259E313-5C33-4E43-8F51-39433C5B0DB2}"/>
          </ac:grpSpMkLst>
        </pc:grpChg>
        <pc:grpChg chg="mod">
          <ac:chgData name="Alonso Raúl Melgarejo Galván" userId="34f8e7f98b12fabf" providerId="LiveId" clId="{FD30FA29-A3C3-4DDE-A8CF-DA98DF169BBC}" dt="2020-06-04T02:51:03.494" v="3183"/>
          <ac:grpSpMkLst>
            <pc:docMk/>
            <pc:sldMk cId="1682579293" sldId="325"/>
            <ac:grpSpMk id="104" creationId="{E8330451-CE6F-4495-AFAD-00C3B162D957}"/>
          </ac:grpSpMkLst>
        </pc:grpChg>
        <pc:inkChg chg="add">
          <ac:chgData name="Alonso Raúl Melgarejo Galván" userId="34f8e7f98b12fabf" providerId="LiveId" clId="{FD30FA29-A3C3-4DDE-A8CF-DA98DF169BBC}" dt="2020-06-04T02:49:27.559" v="3134" actId="9405"/>
          <ac:inkMkLst>
            <pc:docMk/>
            <pc:sldMk cId="1682579293" sldId="325"/>
            <ac:inkMk id="3" creationId="{F77BC141-7C80-4CEC-B0B7-838B3FF3EF36}"/>
          </ac:inkMkLst>
        </pc:inkChg>
        <pc:inkChg chg="add mod">
          <ac:chgData name="Alonso Raúl Melgarejo Galván" userId="34f8e7f98b12fabf" providerId="LiveId" clId="{FD30FA29-A3C3-4DDE-A8CF-DA98DF169BBC}" dt="2020-06-04T02:51:03.494" v="3183"/>
          <ac:inkMkLst>
            <pc:docMk/>
            <pc:sldMk cId="1682579293" sldId="325"/>
            <ac:inkMk id="14" creationId="{EFDB831C-3546-4954-B42D-98EFA8D1FC90}"/>
          </ac:inkMkLst>
        </pc:inkChg>
        <pc:inkChg chg="add mod">
          <ac:chgData name="Alonso Raúl Melgarejo Galván" userId="34f8e7f98b12fabf" providerId="LiveId" clId="{FD30FA29-A3C3-4DDE-A8CF-DA98DF169BBC}" dt="2020-06-04T02:51:03.494" v="3183"/>
          <ac:inkMkLst>
            <pc:docMk/>
            <pc:sldMk cId="1682579293" sldId="325"/>
            <ac:inkMk id="15" creationId="{763DFCF6-297F-4F7F-A988-4DD7B3F41888}"/>
          </ac:inkMkLst>
        </pc:inkChg>
        <pc:inkChg chg="add mod">
          <ac:chgData name="Alonso Raúl Melgarejo Galván" userId="34f8e7f98b12fabf" providerId="LiveId" clId="{FD30FA29-A3C3-4DDE-A8CF-DA98DF169BBC}" dt="2020-06-04T02:51:03.494" v="3183"/>
          <ac:inkMkLst>
            <pc:docMk/>
            <pc:sldMk cId="1682579293" sldId="325"/>
            <ac:inkMk id="31" creationId="{8DCB52E2-6763-4F76-AE41-B9127698C94D}"/>
          </ac:inkMkLst>
        </pc:inkChg>
        <pc:inkChg chg="add mod">
          <ac:chgData name="Alonso Raúl Melgarejo Galván" userId="34f8e7f98b12fabf" providerId="LiveId" clId="{FD30FA29-A3C3-4DDE-A8CF-DA98DF169BBC}" dt="2020-06-04T02:51:03.494" v="3183"/>
          <ac:inkMkLst>
            <pc:docMk/>
            <pc:sldMk cId="1682579293" sldId="325"/>
            <ac:inkMk id="32" creationId="{1015980B-7062-4747-A5FD-0AE30EDCA413}"/>
          </ac:inkMkLst>
        </pc:inkChg>
        <pc:inkChg chg="add mod">
          <ac:chgData name="Alonso Raúl Melgarejo Galván" userId="34f8e7f98b12fabf" providerId="LiveId" clId="{FD30FA29-A3C3-4DDE-A8CF-DA98DF169BBC}" dt="2020-06-04T02:51:03.494" v="3183"/>
          <ac:inkMkLst>
            <pc:docMk/>
            <pc:sldMk cId="1682579293" sldId="325"/>
            <ac:inkMk id="33" creationId="{98AAE0A5-BBAE-4547-815F-227D59D37EE0}"/>
          </ac:inkMkLst>
        </pc:inkChg>
        <pc:inkChg chg="add mod">
          <ac:chgData name="Alonso Raúl Melgarejo Galván" userId="34f8e7f98b12fabf" providerId="LiveId" clId="{FD30FA29-A3C3-4DDE-A8CF-DA98DF169BBC}" dt="2020-06-04T02:51:03.494" v="3183"/>
          <ac:inkMkLst>
            <pc:docMk/>
            <pc:sldMk cId="1682579293" sldId="325"/>
            <ac:inkMk id="34" creationId="{AA3A5F68-0646-4181-97CD-7778993FEC03}"/>
          </ac:inkMkLst>
        </pc:inkChg>
        <pc:inkChg chg="add mod">
          <ac:chgData name="Alonso Raúl Melgarejo Galván" userId="34f8e7f98b12fabf" providerId="LiveId" clId="{FD30FA29-A3C3-4DDE-A8CF-DA98DF169BBC}" dt="2020-06-04T02:51:03.494" v="3183"/>
          <ac:inkMkLst>
            <pc:docMk/>
            <pc:sldMk cId="1682579293" sldId="325"/>
            <ac:inkMk id="35" creationId="{108E3990-2C9C-4E5D-8C40-664D85ACFEE7}"/>
          </ac:inkMkLst>
        </pc:inkChg>
        <pc:inkChg chg="add mod">
          <ac:chgData name="Alonso Raúl Melgarejo Galván" userId="34f8e7f98b12fabf" providerId="LiveId" clId="{FD30FA29-A3C3-4DDE-A8CF-DA98DF169BBC}" dt="2020-06-04T02:51:03.494" v="3183"/>
          <ac:inkMkLst>
            <pc:docMk/>
            <pc:sldMk cId="1682579293" sldId="325"/>
            <ac:inkMk id="48" creationId="{F1955C92-52D3-48CD-A386-DCDE72E7D8B8}"/>
          </ac:inkMkLst>
        </pc:inkChg>
        <pc:inkChg chg="add mod">
          <ac:chgData name="Alonso Raúl Melgarejo Galván" userId="34f8e7f98b12fabf" providerId="LiveId" clId="{FD30FA29-A3C3-4DDE-A8CF-DA98DF169BBC}" dt="2020-06-04T02:51:03.494" v="3183"/>
          <ac:inkMkLst>
            <pc:docMk/>
            <pc:sldMk cId="1682579293" sldId="325"/>
            <ac:inkMk id="64" creationId="{0D54C784-5B5C-49DA-902D-11F4E56079AD}"/>
          </ac:inkMkLst>
        </pc:inkChg>
        <pc:inkChg chg="add mod">
          <ac:chgData name="Alonso Raúl Melgarejo Galván" userId="34f8e7f98b12fabf" providerId="LiveId" clId="{FD30FA29-A3C3-4DDE-A8CF-DA98DF169BBC}" dt="2020-06-04T02:51:03.494" v="3183"/>
          <ac:inkMkLst>
            <pc:docMk/>
            <pc:sldMk cId="1682579293" sldId="325"/>
            <ac:inkMk id="65" creationId="{2FE73276-A4C3-49BD-95D1-6136E20CE661}"/>
          </ac:inkMkLst>
        </pc:inkChg>
        <pc:inkChg chg="add mod">
          <ac:chgData name="Alonso Raúl Melgarejo Galván" userId="34f8e7f98b12fabf" providerId="LiveId" clId="{FD30FA29-A3C3-4DDE-A8CF-DA98DF169BBC}" dt="2020-06-04T02:51:03.494" v="3183"/>
          <ac:inkMkLst>
            <pc:docMk/>
            <pc:sldMk cId="1682579293" sldId="325"/>
            <ac:inkMk id="66" creationId="{905BE757-8B20-4CD4-A7D9-1AFF9BA53EA3}"/>
          </ac:inkMkLst>
        </pc:inkChg>
        <pc:inkChg chg="add mod">
          <ac:chgData name="Alonso Raúl Melgarejo Galván" userId="34f8e7f98b12fabf" providerId="LiveId" clId="{FD30FA29-A3C3-4DDE-A8CF-DA98DF169BBC}" dt="2020-06-04T02:51:03.494" v="3183"/>
          <ac:inkMkLst>
            <pc:docMk/>
            <pc:sldMk cId="1682579293" sldId="325"/>
            <ac:inkMk id="67" creationId="{71B92045-DC6F-4451-9BCF-AB5A97D84ADC}"/>
          </ac:inkMkLst>
        </pc:inkChg>
        <pc:inkChg chg="add mod">
          <ac:chgData name="Alonso Raúl Melgarejo Galván" userId="34f8e7f98b12fabf" providerId="LiveId" clId="{FD30FA29-A3C3-4DDE-A8CF-DA98DF169BBC}" dt="2020-06-04T02:51:03.494" v="3183"/>
          <ac:inkMkLst>
            <pc:docMk/>
            <pc:sldMk cId="1682579293" sldId="325"/>
            <ac:inkMk id="69" creationId="{9019C6B0-B266-40FB-A279-8F3085BA50C5}"/>
          </ac:inkMkLst>
        </pc:inkChg>
        <pc:inkChg chg="add mod">
          <ac:chgData name="Alonso Raúl Melgarejo Galván" userId="34f8e7f98b12fabf" providerId="LiveId" clId="{FD30FA29-A3C3-4DDE-A8CF-DA98DF169BBC}" dt="2020-06-04T02:51:03.494" v="3183"/>
          <ac:inkMkLst>
            <pc:docMk/>
            <pc:sldMk cId="1682579293" sldId="325"/>
            <ac:inkMk id="70" creationId="{A73FC2A3-A277-4C90-8CBB-212DA8FDA2CE}"/>
          </ac:inkMkLst>
        </pc:inkChg>
        <pc:inkChg chg="add mod">
          <ac:chgData name="Alonso Raúl Melgarejo Galván" userId="34f8e7f98b12fabf" providerId="LiveId" clId="{FD30FA29-A3C3-4DDE-A8CF-DA98DF169BBC}" dt="2020-06-04T02:51:03.494" v="3183"/>
          <ac:inkMkLst>
            <pc:docMk/>
            <pc:sldMk cId="1682579293" sldId="325"/>
            <ac:inkMk id="72" creationId="{71ABED89-60ED-4022-BEB4-04BD10037CF1}"/>
          </ac:inkMkLst>
        </pc:inkChg>
        <pc:inkChg chg="add mod">
          <ac:chgData name="Alonso Raúl Melgarejo Galván" userId="34f8e7f98b12fabf" providerId="LiveId" clId="{FD30FA29-A3C3-4DDE-A8CF-DA98DF169BBC}" dt="2020-06-04T02:51:03.494" v="3183"/>
          <ac:inkMkLst>
            <pc:docMk/>
            <pc:sldMk cId="1682579293" sldId="325"/>
            <ac:inkMk id="74" creationId="{7EBD3543-15AA-446D-BE3D-A1E173A29664}"/>
          </ac:inkMkLst>
        </pc:inkChg>
        <pc:inkChg chg="add mod">
          <ac:chgData name="Alonso Raúl Melgarejo Galván" userId="34f8e7f98b12fabf" providerId="LiveId" clId="{FD30FA29-A3C3-4DDE-A8CF-DA98DF169BBC}" dt="2020-06-04T02:51:03.494" v="3183"/>
          <ac:inkMkLst>
            <pc:docMk/>
            <pc:sldMk cId="1682579293" sldId="325"/>
            <ac:inkMk id="75" creationId="{11C3C37D-FF16-42EC-ACD3-A8B05E36483C}"/>
          </ac:inkMkLst>
        </pc:inkChg>
        <pc:inkChg chg="add mod">
          <ac:chgData name="Alonso Raúl Melgarejo Galván" userId="34f8e7f98b12fabf" providerId="LiveId" clId="{FD30FA29-A3C3-4DDE-A8CF-DA98DF169BBC}" dt="2020-06-04T02:51:03.494" v="3183"/>
          <ac:inkMkLst>
            <pc:docMk/>
            <pc:sldMk cId="1682579293" sldId="325"/>
            <ac:inkMk id="76" creationId="{B0966410-D9CD-4158-8C77-07870D6BDBA4}"/>
          </ac:inkMkLst>
        </pc:inkChg>
        <pc:inkChg chg="add mod">
          <ac:chgData name="Alonso Raúl Melgarejo Galván" userId="34f8e7f98b12fabf" providerId="LiveId" clId="{FD30FA29-A3C3-4DDE-A8CF-DA98DF169BBC}" dt="2020-06-04T02:51:03.494" v="3183"/>
          <ac:inkMkLst>
            <pc:docMk/>
            <pc:sldMk cId="1682579293" sldId="325"/>
            <ac:inkMk id="77" creationId="{38AF4073-915D-469F-BDE7-9D407E3E3CF6}"/>
          </ac:inkMkLst>
        </pc:inkChg>
        <pc:inkChg chg="add mod">
          <ac:chgData name="Alonso Raúl Melgarejo Galván" userId="34f8e7f98b12fabf" providerId="LiveId" clId="{FD30FA29-A3C3-4DDE-A8CF-DA98DF169BBC}" dt="2020-06-04T02:51:03.494" v="3183"/>
          <ac:inkMkLst>
            <pc:docMk/>
            <pc:sldMk cId="1682579293" sldId="325"/>
            <ac:inkMk id="78" creationId="{7577AF49-429A-4979-AEC4-7CE7C213154A}"/>
          </ac:inkMkLst>
        </pc:inkChg>
        <pc:inkChg chg="add mod">
          <ac:chgData name="Alonso Raúl Melgarejo Galván" userId="34f8e7f98b12fabf" providerId="LiveId" clId="{FD30FA29-A3C3-4DDE-A8CF-DA98DF169BBC}" dt="2020-06-04T02:51:03.494" v="3183"/>
          <ac:inkMkLst>
            <pc:docMk/>
            <pc:sldMk cId="1682579293" sldId="325"/>
            <ac:inkMk id="80" creationId="{626828DB-1937-4A9C-9C0E-9C0D70D7C3F9}"/>
          </ac:inkMkLst>
        </pc:inkChg>
        <pc:inkChg chg="add mod">
          <ac:chgData name="Alonso Raúl Melgarejo Galván" userId="34f8e7f98b12fabf" providerId="LiveId" clId="{FD30FA29-A3C3-4DDE-A8CF-DA98DF169BBC}" dt="2020-06-04T02:51:03.494" v="3183"/>
          <ac:inkMkLst>
            <pc:docMk/>
            <pc:sldMk cId="1682579293" sldId="325"/>
            <ac:inkMk id="81" creationId="{1D482DE8-5B01-4D7B-AF69-2D45A95E82D6}"/>
          </ac:inkMkLst>
        </pc:inkChg>
        <pc:inkChg chg="add mod">
          <ac:chgData name="Alonso Raúl Melgarejo Galván" userId="34f8e7f98b12fabf" providerId="LiveId" clId="{FD30FA29-A3C3-4DDE-A8CF-DA98DF169BBC}" dt="2020-06-04T02:51:03.494" v="3183"/>
          <ac:inkMkLst>
            <pc:docMk/>
            <pc:sldMk cId="1682579293" sldId="325"/>
            <ac:inkMk id="83" creationId="{23CAC28B-803B-4E23-845E-41C6E5FD9A3C}"/>
          </ac:inkMkLst>
        </pc:inkChg>
        <pc:inkChg chg="add mod">
          <ac:chgData name="Alonso Raúl Melgarejo Galván" userId="34f8e7f98b12fabf" providerId="LiveId" clId="{FD30FA29-A3C3-4DDE-A8CF-DA98DF169BBC}" dt="2020-06-04T02:51:03.494" v="3183"/>
          <ac:inkMkLst>
            <pc:docMk/>
            <pc:sldMk cId="1682579293" sldId="325"/>
            <ac:inkMk id="84" creationId="{575FE09D-EAD0-43DB-8373-395E5CC495E0}"/>
          </ac:inkMkLst>
        </pc:inkChg>
        <pc:inkChg chg="add mod">
          <ac:chgData name="Alonso Raúl Melgarejo Galván" userId="34f8e7f98b12fabf" providerId="LiveId" clId="{FD30FA29-A3C3-4DDE-A8CF-DA98DF169BBC}" dt="2020-06-04T02:51:03.494" v="3183"/>
          <ac:inkMkLst>
            <pc:docMk/>
            <pc:sldMk cId="1682579293" sldId="325"/>
            <ac:inkMk id="85" creationId="{E70D4D9F-77AA-4F1E-A1A2-3D9A4B15B574}"/>
          </ac:inkMkLst>
        </pc:inkChg>
        <pc:inkChg chg="add mod">
          <ac:chgData name="Alonso Raúl Melgarejo Galván" userId="34f8e7f98b12fabf" providerId="LiveId" clId="{FD30FA29-A3C3-4DDE-A8CF-DA98DF169BBC}" dt="2020-06-04T02:51:03.494" v="3183"/>
          <ac:inkMkLst>
            <pc:docMk/>
            <pc:sldMk cId="1682579293" sldId="325"/>
            <ac:inkMk id="86" creationId="{8C779760-3546-4304-A806-03EF5DFC4FA2}"/>
          </ac:inkMkLst>
        </pc:inkChg>
        <pc:inkChg chg="add mod">
          <ac:chgData name="Alonso Raúl Melgarejo Galván" userId="34f8e7f98b12fabf" providerId="LiveId" clId="{FD30FA29-A3C3-4DDE-A8CF-DA98DF169BBC}" dt="2020-06-04T02:51:03.494" v="3183"/>
          <ac:inkMkLst>
            <pc:docMk/>
            <pc:sldMk cId="1682579293" sldId="325"/>
            <ac:inkMk id="88" creationId="{D1CC319A-492A-49F2-94F6-4722C5D47290}"/>
          </ac:inkMkLst>
        </pc:inkChg>
        <pc:inkChg chg="add mod">
          <ac:chgData name="Alonso Raúl Melgarejo Galván" userId="34f8e7f98b12fabf" providerId="LiveId" clId="{FD30FA29-A3C3-4DDE-A8CF-DA98DF169BBC}" dt="2020-06-04T02:51:03.494" v="3183"/>
          <ac:inkMkLst>
            <pc:docMk/>
            <pc:sldMk cId="1682579293" sldId="325"/>
            <ac:inkMk id="89" creationId="{D10485D2-BAA7-4669-813B-4357BB7F4A47}"/>
          </ac:inkMkLst>
        </pc:inkChg>
        <pc:inkChg chg="add mod">
          <ac:chgData name="Alonso Raúl Melgarejo Galván" userId="34f8e7f98b12fabf" providerId="LiveId" clId="{FD30FA29-A3C3-4DDE-A8CF-DA98DF169BBC}" dt="2020-06-04T02:51:03.494" v="3183"/>
          <ac:inkMkLst>
            <pc:docMk/>
            <pc:sldMk cId="1682579293" sldId="325"/>
            <ac:inkMk id="90" creationId="{6DF52C54-D73D-4997-BD4F-CCE6D092D888}"/>
          </ac:inkMkLst>
        </pc:inkChg>
        <pc:inkChg chg="add mod">
          <ac:chgData name="Alonso Raúl Melgarejo Galván" userId="34f8e7f98b12fabf" providerId="LiveId" clId="{FD30FA29-A3C3-4DDE-A8CF-DA98DF169BBC}" dt="2020-06-04T02:50:53.142" v="3176"/>
          <ac:inkMkLst>
            <pc:docMk/>
            <pc:sldMk cId="1682579293" sldId="325"/>
            <ac:inkMk id="93" creationId="{559494CE-5D3F-4898-8374-D962BDF9CD07}"/>
          </ac:inkMkLst>
        </pc:inkChg>
        <pc:inkChg chg="add">
          <ac:chgData name="Alonso Raúl Melgarejo Galván" userId="34f8e7f98b12fabf" providerId="LiveId" clId="{FD30FA29-A3C3-4DDE-A8CF-DA98DF169BBC}" dt="2020-06-04T02:50:47.368" v="3174" actId="9405"/>
          <ac:inkMkLst>
            <pc:docMk/>
            <pc:sldMk cId="1682579293" sldId="325"/>
            <ac:inkMk id="95" creationId="{79FE5781-C415-4FF4-BE5B-A2FD4FBC6563}"/>
          </ac:inkMkLst>
        </pc:inkChg>
        <pc:inkChg chg="add mod">
          <ac:chgData name="Alonso Raúl Melgarejo Galván" userId="34f8e7f98b12fabf" providerId="LiveId" clId="{FD30FA29-A3C3-4DDE-A8CF-DA98DF169BBC}" dt="2020-06-04T02:51:03.494" v="3183"/>
          <ac:inkMkLst>
            <pc:docMk/>
            <pc:sldMk cId="1682579293" sldId="325"/>
            <ac:inkMk id="96" creationId="{DA1F1E14-8C31-41D0-A7CB-8ED41CAB05C7}"/>
          </ac:inkMkLst>
        </pc:inkChg>
        <pc:inkChg chg="add mod">
          <ac:chgData name="Alonso Raúl Melgarejo Galván" userId="34f8e7f98b12fabf" providerId="LiveId" clId="{FD30FA29-A3C3-4DDE-A8CF-DA98DF169BBC}" dt="2020-06-04T02:51:03.494" v="3183"/>
          <ac:inkMkLst>
            <pc:docMk/>
            <pc:sldMk cId="1682579293" sldId="325"/>
            <ac:inkMk id="98" creationId="{C2226E1B-7817-4067-822F-4B5A28AC9AEB}"/>
          </ac:inkMkLst>
        </pc:inkChg>
        <pc:inkChg chg="add mod">
          <ac:chgData name="Alonso Raúl Melgarejo Galván" userId="34f8e7f98b12fabf" providerId="LiveId" clId="{FD30FA29-A3C3-4DDE-A8CF-DA98DF169BBC}" dt="2020-06-04T02:51:03.494" v="3183"/>
          <ac:inkMkLst>
            <pc:docMk/>
            <pc:sldMk cId="1682579293" sldId="325"/>
            <ac:inkMk id="100" creationId="{CB2E71D5-3AA3-4809-A0E6-1ADF8C27E9BC}"/>
          </ac:inkMkLst>
        </pc:inkChg>
        <pc:inkChg chg="add mod">
          <ac:chgData name="Alonso Raúl Melgarejo Galván" userId="34f8e7f98b12fabf" providerId="LiveId" clId="{FD30FA29-A3C3-4DDE-A8CF-DA98DF169BBC}" dt="2020-06-04T02:51:03.494" v="3183"/>
          <ac:inkMkLst>
            <pc:docMk/>
            <pc:sldMk cId="1682579293" sldId="325"/>
            <ac:inkMk id="101" creationId="{0192F6A1-BA23-4A38-92A3-AFA00CFE1337}"/>
          </ac:inkMkLst>
        </pc:inkChg>
        <pc:inkChg chg="add mod">
          <ac:chgData name="Alonso Raúl Melgarejo Galván" userId="34f8e7f98b12fabf" providerId="LiveId" clId="{FD30FA29-A3C3-4DDE-A8CF-DA98DF169BBC}" dt="2020-06-04T02:51:03.494" v="3183"/>
          <ac:inkMkLst>
            <pc:docMk/>
            <pc:sldMk cId="1682579293" sldId="325"/>
            <ac:inkMk id="102" creationId="{20AF2D0A-B592-4391-922A-9A3346ECAB00}"/>
          </ac:inkMkLst>
        </pc:inkChg>
        <pc:inkChg chg="add mod">
          <ac:chgData name="Alonso Raúl Melgarejo Galván" userId="34f8e7f98b12fabf" providerId="LiveId" clId="{FD30FA29-A3C3-4DDE-A8CF-DA98DF169BBC}" dt="2020-06-04T02:51:03.494" v="3183"/>
          <ac:inkMkLst>
            <pc:docMk/>
            <pc:sldMk cId="1682579293" sldId="325"/>
            <ac:inkMk id="103" creationId="{69CC85C6-E9A9-49C5-8AD2-12C6F8E09681}"/>
          </ac:inkMkLst>
        </pc:inkChg>
      </pc:sldChg>
      <pc:sldChg chg="addSp delSp modSp mod">
        <pc:chgData name="Alonso Raúl Melgarejo Galván" userId="34f8e7f98b12fabf" providerId="LiveId" clId="{FD30FA29-A3C3-4DDE-A8CF-DA98DF169BBC}" dt="2020-06-04T02:31:13.314" v="2695"/>
        <pc:sldMkLst>
          <pc:docMk/>
          <pc:sldMk cId="2550594576" sldId="328"/>
        </pc:sldMkLst>
        <pc:grpChg chg="del mod">
          <ac:chgData name="Alonso Raúl Melgarejo Galván" userId="34f8e7f98b12fabf" providerId="LiveId" clId="{FD30FA29-A3C3-4DDE-A8CF-DA98DF169BBC}" dt="2020-06-04T02:30:31.282" v="2674"/>
          <ac:grpSpMkLst>
            <pc:docMk/>
            <pc:sldMk cId="2550594576" sldId="328"/>
            <ac:grpSpMk id="10" creationId="{385B8ADD-5101-44FA-B17B-D31A647C9312}"/>
          </ac:grpSpMkLst>
        </pc:grpChg>
        <pc:grpChg chg="del mod">
          <ac:chgData name="Alonso Raúl Melgarejo Galván" userId="34f8e7f98b12fabf" providerId="LiveId" clId="{FD30FA29-A3C3-4DDE-A8CF-DA98DF169BBC}" dt="2020-06-04T02:30:34.516" v="2677"/>
          <ac:grpSpMkLst>
            <pc:docMk/>
            <pc:sldMk cId="2550594576" sldId="328"/>
            <ac:grpSpMk id="13" creationId="{C9B44E20-2FB9-469B-888E-8331D503120F}"/>
          </ac:grpSpMkLst>
        </pc:grpChg>
        <pc:grpChg chg="del mod">
          <ac:chgData name="Alonso Raúl Melgarejo Galván" userId="34f8e7f98b12fabf" providerId="LiveId" clId="{FD30FA29-A3C3-4DDE-A8CF-DA98DF169BBC}" dt="2020-06-04T02:30:46.410" v="2682"/>
          <ac:grpSpMkLst>
            <pc:docMk/>
            <pc:sldMk cId="2550594576" sldId="328"/>
            <ac:grpSpMk id="16" creationId="{1213BC47-2557-4374-81AE-E37D57A7D998}"/>
          </ac:grpSpMkLst>
        </pc:grpChg>
        <pc:grpChg chg="del mod">
          <ac:chgData name="Alonso Raúl Melgarejo Galván" userId="34f8e7f98b12fabf" providerId="LiveId" clId="{FD30FA29-A3C3-4DDE-A8CF-DA98DF169BBC}" dt="2020-06-04T02:30:46.410" v="2682"/>
          <ac:grpSpMkLst>
            <pc:docMk/>
            <pc:sldMk cId="2550594576" sldId="328"/>
            <ac:grpSpMk id="19" creationId="{215072E4-10A3-438C-946E-F00E71437448}"/>
          </ac:grpSpMkLst>
        </pc:grpChg>
        <pc:grpChg chg="del mod">
          <ac:chgData name="Alonso Raúl Melgarejo Galván" userId="34f8e7f98b12fabf" providerId="LiveId" clId="{FD30FA29-A3C3-4DDE-A8CF-DA98DF169BBC}" dt="2020-06-04T02:30:51.439" v="2685"/>
          <ac:grpSpMkLst>
            <pc:docMk/>
            <pc:sldMk cId="2550594576" sldId="328"/>
            <ac:grpSpMk id="21" creationId="{69166A7C-10D6-4DDF-88C2-C7B058A772BD}"/>
          </ac:grpSpMkLst>
        </pc:grpChg>
        <pc:grpChg chg="del mod">
          <ac:chgData name="Alonso Raúl Melgarejo Galván" userId="34f8e7f98b12fabf" providerId="LiveId" clId="{FD30FA29-A3C3-4DDE-A8CF-DA98DF169BBC}" dt="2020-06-04T02:30:54.786" v="2687"/>
          <ac:grpSpMkLst>
            <pc:docMk/>
            <pc:sldMk cId="2550594576" sldId="328"/>
            <ac:grpSpMk id="24" creationId="{DD12D77C-1FC9-477F-8403-BED5096A5CD2}"/>
          </ac:grpSpMkLst>
        </pc:grpChg>
        <pc:grpChg chg="del mod">
          <ac:chgData name="Alonso Raúl Melgarejo Galván" userId="34f8e7f98b12fabf" providerId="LiveId" clId="{FD30FA29-A3C3-4DDE-A8CF-DA98DF169BBC}" dt="2020-06-04T02:31:06.817" v="2689"/>
          <ac:grpSpMkLst>
            <pc:docMk/>
            <pc:sldMk cId="2550594576" sldId="328"/>
            <ac:grpSpMk id="26" creationId="{6F3A1C6B-6617-401A-A474-096DC6D26F46}"/>
          </ac:grpSpMkLst>
        </pc:grpChg>
        <pc:grpChg chg="del mod">
          <ac:chgData name="Alonso Raúl Melgarejo Galván" userId="34f8e7f98b12fabf" providerId="LiveId" clId="{FD30FA29-A3C3-4DDE-A8CF-DA98DF169BBC}" dt="2020-06-04T02:31:13.314" v="2695"/>
          <ac:grpSpMkLst>
            <pc:docMk/>
            <pc:sldMk cId="2550594576" sldId="328"/>
            <ac:grpSpMk id="28" creationId="{29AEB88B-CB51-48BB-9F0B-5E356F414887}"/>
          </ac:grpSpMkLst>
        </pc:grpChg>
        <pc:grpChg chg="mod">
          <ac:chgData name="Alonso Raúl Melgarejo Galván" userId="34f8e7f98b12fabf" providerId="LiveId" clId="{FD30FA29-A3C3-4DDE-A8CF-DA98DF169BBC}" dt="2020-06-04T02:31:13.314" v="2695"/>
          <ac:grpSpMkLst>
            <pc:docMk/>
            <pc:sldMk cId="2550594576" sldId="328"/>
            <ac:grpSpMk id="34" creationId="{438466A4-329B-4D57-89DD-9478847A8A36}"/>
          </ac:grpSpMkLst>
        </pc:grpChg>
        <pc:inkChg chg="add mod">
          <ac:chgData name="Alonso Raúl Melgarejo Galván" userId="34f8e7f98b12fabf" providerId="LiveId" clId="{FD30FA29-A3C3-4DDE-A8CF-DA98DF169BBC}" dt="2020-06-04T02:31:13.314" v="2695"/>
          <ac:inkMkLst>
            <pc:docMk/>
            <pc:sldMk cId="2550594576" sldId="328"/>
            <ac:inkMk id="3" creationId="{BE92DD07-D03F-4CCF-9847-428F567C50C9}"/>
          </ac:inkMkLst>
        </pc:inkChg>
        <pc:inkChg chg="add mod">
          <ac:chgData name="Alonso Raúl Melgarejo Galván" userId="34f8e7f98b12fabf" providerId="LiveId" clId="{FD30FA29-A3C3-4DDE-A8CF-DA98DF169BBC}" dt="2020-06-04T02:31:13.314" v="2695"/>
          <ac:inkMkLst>
            <pc:docMk/>
            <pc:sldMk cId="2550594576" sldId="328"/>
            <ac:inkMk id="6" creationId="{85CEDBF3-EF63-4892-B6AE-DBF076E13E54}"/>
          </ac:inkMkLst>
        </pc:inkChg>
        <pc:inkChg chg="add mod">
          <ac:chgData name="Alonso Raúl Melgarejo Galván" userId="34f8e7f98b12fabf" providerId="LiveId" clId="{FD30FA29-A3C3-4DDE-A8CF-DA98DF169BBC}" dt="2020-06-04T02:31:13.314" v="2695"/>
          <ac:inkMkLst>
            <pc:docMk/>
            <pc:sldMk cId="2550594576" sldId="328"/>
            <ac:inkMk id="8" creationId="{1EBAD4B1-91ED-467A-91BD-1FA5D787F72A}"/>
          </ac:inkMkLst>
        </pc:inkChg>
        <pc:inkChg chg="add mod">
          <ac:chgData name="Alonso Raúl Melgarejo Galván" userId="34f8e7f98b12fabf" providerId="LiveId" clId="{FD30FA29-A3C3-4DDE-A8CF-DA98DF169BBC}" dt="2020-06-04T02:31:13.314" v="2695"/>
          <ac:inkMkLst>
            <pc:docMk/>
            <pc:sldMk cId="2550594576" sldId="328"/>
            <ac:inkMk id="9" creationId="{E0F3C35F-72F2-4890-BB18-5C8B68C45AAE}"/>
          </ac:inkMkLst>
        </pc:inkChg>
        <pc:inkChg chg="add mod">
          <ac:chgData name="Alonso Raúl Melgarejo Galván" userId="34f8e7f98b12fabf" providerId="LiveId" clId="{FD30FA29-A3C3-4DDE-A8CF-DA98DF169BBC}" dt="2020-06-04T02:31:13.314" v="2695"/>
          <ac:inkMkLst>
            <pc:docMk/>
            <pc:sldMk cId="2550594576" sldId="328"/>
            <ac:inkMk id="11" creationId="{909BDF69-8A81-4BE7-A327-D75C216702EB}"/>
          </ac:inkMkLst>
        </pc:inkChg>
        <pc:inkChg chg="add mod">
          <ac:chgData name="Alonso Raúl Melgarejo Galván" userId="34f8e7f98b12fabf" providerId="LiveId" clId="{FD30FA29-A3C3-4DDE-A8CF-DA98DF169BBC}" dt="2020-06-04T02:31:13.314" v="2695"/>
          <ac:inkMkLst>
            <pc:docMk/>
            <pc:sldMk cId="2550594576" sldId="328"/>
            <ac:inkMk id="12" creationId="{D46469A2-83E9-4DA1-A87C-94B25E009FFE}"/>
          </ac:inkMkLst>
        </pc:inkChg>
        <pc:inkChg chg="add mod">
          <ac:chgData name="Alonso Raúl Melgarejo Galván" userId="34f8e7f98b12fabf" providerId="LiveId" clId="{FD30FA29-A3C3-4DDE-A8CF-DA98DF169BBC}" dt="2020-06-04T02:31:13.314" v="2695"/>
          <ac:inkMkLst>
            <pc:docMk/>
            <pc:sldMk cId="2550594576" sldId="328"/>
            <ac:inkMk id="14" creationId="{488708F0-3056-4C01-B033-A1933B7BCF13}"/>
          </ac:inkMkLst>
        </pc:inkChg>
        <pc:inkChg chg="add mod">
          <ac:chgData name="Alonso Raúl Melgarejo Galván" userId="34f8e7f98b12fabf" providerId="LiveId" clId="{FD30FA29-A3C3-4DDE-A8CF-DA98DF169BBC}" dt="2020-06-04T02:31:13.314" v="2695"/>
          <ac:inkMkLst>
            <pc:docMk/>
            <pc:sldMk cId="2550594576" sldId="328"/>
            <ac:inkMk id="15" creationId="{6D90EEB2-A544-4FF5-9C53-D22E3B8F2ADB}"/>
          </ac:inkMkLst>
        </pc:inkChg>
        <pc:inkChg chg="add mod">
          <ac:chgData name="Alonso Raúl Melgarejo Galván" userId="34f8e7f98b12fabf" providerId="LiveId" clId="{FD30FA29-A3C3-4DDE-A8CF-DA98DF169BBC}" dt="2020-06-04T02:31:13.314" v="2695"/>
          <ac:inkMkLst>
            <pc:docMk/>
            <pc:sldMk cId="2550594576" sldId="328"/>
            <ac:inkMk id="17" creationId="{5AC70480-714A-4B7C-9465-2F5F7FBA6B65}"/>
          </ac:inkMkLst>
        </pc:inkChg>
        <pc:inkChg chg="add mod">
          <ac:chgData name="Alonso Raúl Melgarejo Galván" userId="34f8e7f98b12fabf" providerId="LiveId" clId="{FD30FA29-A3C3-4DDE-A8CF-DA98DF169BBC}" dt="2020-06-04T02:31:13.314" v="2695"/>
          <ac:inkMkLst>
            <pc:docMk/>
            <pc:sldMk cId="2550594576" sldId="328"/>
            <ac:inkMk id="18" creationId="{602DA987-3478-4A63-A36C-BC399CA65E07}"/>
          </ac:inkMkLst>
        </pc:inkChg>
        <pc:inkChg chg="add mod">
          <ac:chgData name="Alonso Raúl Melgarejo Galván" userId="34f8e7f98b12fabf" providerId="LiveId" clId="{FD30FA29-A3C3-4DDE-A8CF-DA98DF169BBC}" dt="2020-06-04T02:30:51.439" v="2685"/>
          <ac:inkMkLst>
            <pc:docMk/>
            <pc:sldMk cId="2550594576" sldId="328"/>
            <ac:inkMk id="20" creationId="{6297E640-6C8D-4F08-959E-10408715E815}"/>
          </ac:inkMkLst>
        </pc:inkChg>
        <pc:inkChg chg="add mod">
          <ac:chgData name="Alonso Raúl Melgarejo Galván" userId="34f8e7f98b12fabf" providerId="LiveId" clId="{FD30FA29-A3C3-4DDE-A8CF-DA98DF169BBC}" dt="2020-06-04T02:31:13.314" v="2695"/>
          <ac:inkMkLst>
            <pc:docMk/>
            <pc:sldMk cId="2550594576" sldId="328"/>
            <ac:inkMk id="22" creationId="{FE1E2B0F-3356-428B-A35C-33BEEDD868F1}"/>
          </ac:inkMkLst>
        </pc:inkChg>
        <pc:inkChg chg="add mod">
          <ac:chgData name="Alonso Raúl Melgarejo Galván" userId="34f8e7f98b12fabf" providerId="LiveId" clId="{FD30FA29-A3C3-4DDE-A8CF-DA98DF169BBC}" dt="2020-06-04T02:31:13.314" v="2695"/>
          <ac:inkMkLst>
            <pc:docMk/>
            <pc:sldMk cId="2550594576" sldId="328"/>
            <ac:inkMk id="23" creationId="{2A02CC03-816A-4AFD-AC4A-96024A0037AD}"/>
          </ac:inkMkLst>
        </pc:inkChg>
        <pc:inkChg chg="add mod">
          <ac:chgData name="Alonso Raúl Melgarejo Galván" userId="34f8e7f98b12fabf" providerId="LiveId" clId="{FD30FA29-A3C3-4DDE-A8CF-DA98DF169BBC}" dt="2020-06-04T02:31:06.817" v="2689"/>
          <ac:inkMkLst>
            <pc:docMk/>
            <pc:sldMk cId="2550594576" sldId="328"/>
            <ac:inkMk id="25" creationId="{869FF405-09FD-49E6-A848-DCFFB83DD9BC}"/>
          </ac:inkMkLst>
        </pc:inkChg>
        <pc:inkChg chg="add mod">
          <ac:chgData name="Alonso Raúl Melgarejo Galván" userId="34f8e7f98b12fabf" providerId="LiveId" clId="{FD30FA29-A3C3-4DDE-A8CF-DA98DF169BBC}" dt="2020-06-04T02:31:13.314" v="2695"/>
          <ac:inkMkLst>
            <pc:docMk/>
            <pc:sldMk cId="2550594576" sldId="328"/>
            <ac:inkMk id="27" creationId="{E00782D4-CEB0-4A1C-9AB8-1C678CACEC5A}"/>
          </ac:inkMkLst>
        </pc:inkChg>
        <pc:inkChg chg="add mod">
          <ac:chgData name="Alonso Raúl Melgarejo Galván" userId="34f8e7f98b12fabf" providerId="LiveId" clId="{FD30FA29-A3C3-4DDE-A8CF-DA98DF169BBC}" dt="2020-06-04T02:31:13.314" v="2695"/>
          <ac:inkMkLst>
            <pc:docMk/>
            <pc:sldMk cId="2550594576" sldId="328"/>
            <ac:inkMk id="29" creationId="{916B177C-F45F-4DE9-8434-E97A03F5BC0F}"/>
          </ac:inkMkLst>
        </pc:inkChg>
        <pc:inkChg chg="add mod">
          <ac:chgData name="Alonso Raúl Melgarejo Galván" userId="34f8e7f98b12fabf" providerId="LiveId" clId="{FD30FA29-A3C3-4DDE-A8CF-DA98DF169BBC}" dt="2020-06-04T02:31:13.314" v="2695"/>
          <ac:inkMkLst>
            <pc:docMk/>
            <pc:sldMk cId="2550594576" sldId="328"/>
            <ac:inkMk id="30" creationId="{F5502F6C-34EF-4140-BB3F-352EC8826ECC}"/>
          </ac:inkMkLst>
        </pc:inkChg>
        <pc:inkChg chg="add mod">
          <ac:chgData name="Alonso Raúl Melgarejo Galván" userId="34f8e7f98b12fabf" providerId="LiveId" clId="{FD30FA29-A3C3-4DDE-A8CF-DA98DF169BBC}" dt="2020-06-04T02:31:13.314" v="2695"/>
          <ac:inkMkLst>
            <pc:docMk/>
            <pc:sldMk cId="2550594576" sldId="328"/>
            <ac:inkMk id="31" creationId="{8F3563C0-4260-4228-A6AD-4B7FAB9D6CD4}"/>
          </ac:inkMkLst>
        </pc:inkChg>
        <pc:inkChg chg="add mod">
          <ac:chgData name="Alonso Raúl Melgarejo Galván" userId="34f8e7f98b12fabf" providerId="LiveId" clId="{FD30FA29-A3C3-4DDE-A8CF-DA98DF169BBC}" dt="2020-06-04T02:31:13.314" v="2695"/>
          <ac:inkMkLst>
            <pc:docMk/>
            <pc:sldMk cId="2550594576" sldId="328"/>
            <ac:inkMk id="32" creationId="{F42557F4-D2E8-40B9-A94E-7F8B089D81AD}"/>
          </ac:inkMkLst>
        </pc:inkChg>
        <pc:inkChg chg="add mod">
          <ac:chgData name="Alonso Raúl Melgarejo Galván" userId="34f8e7f98b12fabf" providerId="LiveId" clId="{FD30FA29-A3C3-4DDE-A8CF-DA98DF169BBC}" dt="2020-06-04T02:31:13.314" v="2695"/>
          <ac:inkMkLst>
            <pc:docMk/>
            <pc:sldMk cId="2550594576" sldId="328"/>
            <ac:inkMk id="33" creationId="{7BF9A6F7-79E8-42F2-AAE7-1CC2E2278473}"/>
          </ac:inkMkLst>
        </pc:inkChg>
      </pc:sldChg>
      <pc:sldChg chg="addSp modSp mod">
        <pc:chgData name="Alonso Raúl Melgarejo Galván" userId="34f8e7f98b12fabf" providerId="LiveId" clId="{FD30FA29-A3C3-4DDE-A8CF-DA98DF169BBC}" dt="2020-06-04T02:51:41.018" v="3192"/>
        <pc:sldMkLst>
          <pc:docMk/>
          <pc:sldMk cId="1206627248" sldId="329"/>
        </pc:sldMkLst>
        <pc:grpChg chg="mod">
          <ac:chgData name="Alonso Raúl Melgarejo Galván" userId="34f8e7f98b12fabf" providerId="LiveId" clId="{FD30FA29-A3C3-4DDE-A8CF-DA98DF169BBC}" dt="2020-06-04T02:51:41.018" v="3192"/>
          <ac:grpSpMkLst>
            <pc:docMk/>
            <pc:sldMk cId="1206627248" sldId="329"/>
            <ac:grpSpMk id="48" creationId="{752348B3-43B8-4CB9-9A94-7157289965C6}"/>
          </ac:grpSpMkLst>
        </pc:grpChg>
        <pc:inkChg chg="add mod">
          <ac:chgData name="Alonso Raúl Melgarejo Galván" userId="34f8e7f98b12fabf" providerId="LiveId" clId="{FD30FA29-A3C3-4DDE-A8CF-DA98DF169BBC}" dt="2020-06-04T02:51:41.018" v="3192"/>
          <ac:inkMkLst>
            <pc:docMk/>
            <pc:sldMk cId="1206627248" sldId="329"/>
            <ac:inkMk id="3" creationId="{74151E96-2B84-48D4-9B2B-FB6F2D157669}"/>
          </ac:inkMkLst>
        </pc:inkChg>
        <pc:inkChg chg="add mod">
          <ac:chgData name="Alonso Raúl Melgarejo Galván" userId="34f8e7f98b12fabf" providerId="LiveId" clId="{FD30FA29-A3C3-4DDE-A8CF-DA98DF169BBC}" dt="2020-06-04T02:51:41.018" v="3192"/>
          <ac:inkMkLst>
            <pc:docMk/>
            <pc:sldMk cId="1206627248" sldId="329"/>
            <ac:inkMk id="14" creationId="{B1BA6CC8-907C-4270-95DF-19D72BDFDC5A}"/>
          </ac:inkMkLst>
        </pc:inkChg>
        <pc:inkChg chg="add mod">
          <ac:chgData name="Alonso Raúl Melgarejo Galván" userId="34f8e7f98b12fabf" providerId="LiveId" clId="{FD30FA29-A3C3-4DDE-A8CF-DA98DF169BBC}" dt="2020-06-04T02:51:41.018" v="3192"/>
          <ac:inkMkLst>
            <pc:docMk/>
            <pc:sldMk cId="1206627248" sldId="329"/>
            <ac:inkMk id="15" creationId="{9FE152DA-78D2-4CD1-BC46-28E8CD1CA0A0}"/>
          </ac:inkMkLst>
        </pc:inkChg>
        <pc:inkChg chg="add mod">
          <ac:chgData name="Alonso Raúl Melgarejo Galván" userId="34f8e7f98b12fabf" providerId="LiveId" clId="{FD30FA29-A3C3-4DDE-A8CF-DA98DF169BBC}" dt="2020-06-04T02:51:41.018" v="3192"/>
          <ac:inkMkLst>
            <pc:docMk/>
            <pc:sldMk cId="1206627248" sldId="329"/>
            <ac:inkMk id="31" creationId="{A3EA629A-BF48-44B5-854A-B5366E5CB4F8}"/>
          </ac:inkMkLst>
        </pc:inkChg>
        <pc:inkChg chg="add mod">
          <ac:chgData name="Alonso Raúl Melgarejo Galván" userId="34f8e7f98b12fabf" providerId="LiveId" clId="{FD30FA29-A3C3-4DDE-A8CF-DA98DF169BBC}" dt="2020-06-04T02:51:41.018" v="3192"/>
          <ac:inkMkLst>
            <pc:docMk/>
            <pc:sldMk cId="1206627248" sldId="329"/>
            <ac:inkMk id="32" creationId="{A0030254-6A31-4303-847D-0C214C7A9500}"/>
          </ac:inkMkLst>
        </pc:inkChg>
        <pc:inkChg chg="add mod">
          <ac:chgData name="Alonso Raúl Melgarejo Galván" userId="34f8e7f98b12fabf" providerId="LiveId" clId="{FD30FA29-A3C3-4DDE-A8CF-DA98DF169BBC}" dt="2020-06-04T02:51:41.018" v="3192"/>
          <ac:inkMkLst>
            <pc:docMk/>
            <pc:sldMk cId="1206627248" sldId="329"/>
            <ac:inkMk id="33" creationId="{030F3137-6C03-4AE2-87C8-8B543075A319}"/>
          </ac:inkMkLst>
        </pc:inkChg>
        <pc:inkChg chg="add mod">
          <ac:chgData name="Alonso Raúl Melgarejo Galván" userId="34f8e7f98b12fabf" providerId="LiveId" clId="{FD30FA29-A3C3-4DDE-A8CF-DA98DF169BBC}" dt="2020-06-04T02:51:41.018" v="3192"/>
          <ac:inkMkLst>
            <pc:docMk/>
            <pc:sldMk cId="1206627248" sldId="329"/>
            <ac:inkMk id="34" creationId="{0E6A9143-F3AB-4E24-98AE-55CB6F474E28}"/>
          </ac:inkMkLst>
        </pc:inkChg>
        <pc:inkChg chg="add mod">
          <ac:chgData name="Alonso Raúl Melgarejo Galván" userId="34f8e7f98b12fabf" providerId="LiveId" clId="{FD30FA29-A3C3-4DDE-A8CF-DA98DF169BBC}" dt="2020-06-04T02:51:41.018" v="3192"/>
          <ac:inkMkLst>
            <pc:docMk/>
            <pc:sldMk cId="1206627248" sldId="329"/>
            <ac:inkMk id="35" creationId="{2DF6758B-89B0-4FDC-B6E0-AE73E6B32A26}"/>
          </ac:inkMkLst>
        </pc:inkChg>
      </pc:sldChg>
    </pc:docChg>
  </pc:docChgLst>
</pc:chgInfo>
</file>

<file path=ppt/media/image1.jpeg>
</file>

<file path=ppt/media/image10.png>
</file>

<file path=ppt/media/image11.png>
</file>

<file path=ppt/media/image12.jpeg>
</file>

<file path=ppt/media/image13.tiff>
</file>

<file path=ppt/media/image14.png>
</file>

<file path=ppt/media/image15.tiff>
</file>

<file path=ppt/media/image16.tiff>
</file>

<file path=ppt/media/image2.jpg>
</file>

<file path=ppt/media/image3.jpg>
</file>

<file path=ppt/media/image4.png>
</file>

<file path=ppt/media/image5.tiff>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1CE3F-04AE-9A4C-8557-7D8F62DFB171}" type="datetimeFigureOut">
              <a:rPr lang="es-CL" smtClean="0"/>
              <a:t>17-04-2023</a:t>
            </a:fld>
            <a:endParaRPr lang="es-C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2FCD82-46D1-8247-8A8D-9142D31AD47F}" type="slidenum">
              <a:rPr lang="es-CL" smtClean="0"/>
              <a:t>‹Nº›</a:t>
            </a:fld>
            <a:endParaRPr lang="es-CL"/>
          </a:p>
        </p:txBody>
      </p:sp>
    </p:spTree>
    <p:extLst>
      <p:ext uri="{BB962C8B-B14F-4D97-AF65-F5344CB8AC3E}">
        <p14:creationId xmlns:p14="http://schemas.microsoft.com/office/powerpoint/2010/main" val="3425013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8a9eaf67fd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8a9eaf67fd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10167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Shape 447"/>
          <p:cNvSpPr>
            <a:spLocks noGrp="1" noRot="1" noChangeAspect="1"/>
          </p:cNvSpPr>
          <p:nvPr>
            <p:ph type="sldImg" idx="2"/>
          </p:nvPr>
        </p:nvSpPr>
        <p:spPr>
          <a:xfrm>
            <a:off x="4064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48" name="Shape 448"/>
          <p:cNvSpPr txBox="1">
            <a:spLocks noGrp="1"/>
          </p:cNvSpPr>
          <p:nvPr>
            <p:ph type="body" idx="1"/>
          </p:nvPr>
        </p:nvSpPr>
        <p:spPr>
          <a:xfrm>
            <a:off x="701039" y="4415789"/>
            <a:ext cx="5608200" cy="4183500"/>
          </a:xfrm>
          <a:prstGeom prst="rect">
            <a:avLst/>
          </a:prstGeom>
          <a:noFill/>
          <a:ln>
            <a:noFill/>
          </a:ln>
        </p:spPr>
        <p:txBody>
          <a:bodyPr lIns="91425" tIns="91425" rIns="91425" bIns="91425" anchor="ctr" anchorCtr="0">
            <a:noAutofit/>
          </a:bodyPr>
          <a:lstStyle/>
          <a:p>
            <a:pPr marL="0" marR="0" lvl="0" indent="0" algn="l" rtl="0">
              <a:spcBef>
                <a:spcPts val="0"/>
              </a:spcBef>
              <a:buClr>
                <a:schemeClr val="dk1"/>
              </a:buClr>
              <a:buSzPct val="25000"/>
              <a:buFont typeface="Arial"/>
              <a:buNone/>
            </a:pPr>
            <a:endParaRPr sz="1200" b="0" i="0" u="none" strike="noStrike" cap="none">
              <a:solidFill>
                <a:schemeClr val="dk1"/>
              </a:solidFill>
              <a:latin typeface="Arial"/>
              <a:ea typeface="Arial"/>
              <a:cs typeface="Arial"/>
              <a:sym typeface="Arial"/>
            </a:endParaRPr>
          </a:p>
        </p:txBody>
      </p:sp>
      <p:sp>
        <p:nvSpPr>
          <p:cNvPr id="449" name="Shape 449"/>
          <p:cNvSpPr txBox="1">
            <a:spLocks noGrp="1"/>
          </p:cNvSpPr>
          <p:nvPr>
            <p:ph type="sldNum" idx="12"/>
          </p:nvPr>
        </p:nvSpPr>
        <p:spPr>
          <a:xfrm>
            <a:off x="3970937" y="8829967"/>
            <a:ext cx="3037799" cy="464700"/>
          </a:xfrm>
          <a:prstGeom prst="rect">
            <a:avLst/>
          </a:prstGeom>
          <a:noFill/>
          <a:ln>
            <a:noFill/>
          </a:ln>
        </p:spPr>
        <p:txBody>
          <a:bodyPr lIns="91425" tIns="91425" rIns="91425" bIns="91425" anchor="b" anchorCtr="0">
            <a:noAutofit/>
          </a:bodyPr>
          <a:lstStyle/>
          <a:p>
            <a:pPr marL="0" marR="0" lvl="0"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457200" marR="0" lvl="1"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914400" marR="0" lvl="2"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1371600" marR="0" lvl="3"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1828800" marR="0" lvl="4"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2286000" marR="0" lvl="5"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2743200" marR="0" lvl="6"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3200400" marR="0" lvl="7"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3657600" marR="0" lvl="8"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3497526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Shape 447"/>
          <p:cNvSpPr>
            <a:spLocks noGrp="1" noRot="1" noChangeAspect="1"/>
          </p:cNvSpPr>
          <p:nvPr>
            <p:ph type="sldImg" idx="2"/>
          </p:nvPr>
        </p:nvSpPr>
        <p:spPr>
          <a:xfrm>
            <a:off x="4064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48" name="Shape 448"/>
          <p:cNvSpPr txBox="1">
            <a:spLocks noGrp="1"/>
          </p:cNvSpPr>
          <p:nvPr>
            <p:ph type="body" idx="1"/>
          </p:nvPr>
        </p:nvSpPr>
        <p:spPr>
          <a:xfrm>
            <a:off x="701039" y="4415789"/>
            <a:ext cx="5608200" cy="4183500"/>
          </a:xfrm>
          <a:prstGeom prst="rect">
            <a:avLst/>
          </a:prstGeom>
          <a:noFill/>
          <a:ln>
            <a:noFill/>
          </a:ln>
        </p:spPr>
        <p:txBody>
          <a:bodyPr lIns="91425" tIns="91425" rIns="91425" bIns="91425" anchor="ctr" anchorCtr="0">
            <a:noAutofit/>
          </a:bodyPr>
          <a:lstStyle/>
          <a:p>
            <a:pPr marL="0" marR="0" lvl="0" indent="0" algn="l" rtl="0">
              <a:spcBef>
                <a:spcPts val="0"/>
              </a:spcBef>
              <a:buClr>
                <a:schemeClr val="dk1"/>
              </a:buClr>
              <a:buSzPct val="25000"/>
              <a:buFont typeface="Arial"/>
              <a:buNone/>
            </a:pPr>
            <a:endParaRPr sz="1200" b="0" i="0" u="none" strike="noStrike" cap="none">
              <a:solidFill>
                <a:schemeClr val="dk1"/>
              </a:solidFill>
              <a:latin typeface="Arial"/>
              <a:ea typeface="Arial"/>
              <a:cs typeface="Arial"/>
              <a:sym typeface="Arial"/>
            </a:endParaRPr>
          </a:p>
        </p:txBody>
      </p:sp>
      <p:sp>
        <p:nvSpPr>
          <p:cNvPr id="449" name="Shape 449"/>
          <p:cNvSpPr txBox="1">
            <a:spLocks noGrp="1"/>
          </p:cNvSpPr>
          <p:nvPr>
            <p:ph type="sldNum" idx="12"/>
          </p:nvPr>
        </p:nvSpPr>
        <p:spPr>
          <a:xfrm>
            <a:off x="3970937" y="8829967"/>
            <a:ext cx="3037799" cy="464700"/>
          </a:xfrm>
          <a:prstGeom prst="rect">
            <a:avLst/>
          </a:prstGeom>
          <a:noFill/>
          <a:ln>
            <a:noFill/>
          </a:ln>
        </p:spPr>
        <p:txBody>
          <a:bodyPr lIns="91425" tIns="91425" rIns="91425" bIns="91425" anchor="b" anchorCtr="0">
            <a:noAutofit/>
          </a:bodyPr>
          <a:lstStyle/>
          <a:p>
            <a:pPr marL="0" marR="0" lvl="0"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457200" marR="0" lvl="1"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914400" marR="0" lvl="2"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1371600" marR="0" lvl="3"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1828800" marR="0" lvl="4"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2286000" marR="0" lvl="5"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2743200" marR="0" lvl="6"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3200400" marR="0" lvl="7"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3657600" marR="0" lvl="8"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3184154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Shape 447"/>
          <p:cNvSpPr>
            <a:spLocks noGrp="1" noRot="1" noChangeAspect="1"/>
          </p:cNvSpPr>
          <p:nvPr>
            <p:ph type="sldImg" idx="2"/>
          </p:nvPr>
        </p:nvSpPr>
        <p:spPr>
          <a:xfrm>
            <a:off x="4064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48" name="Shape 448"/>
          <p:cNvSpPr txBox="1">
            <a:spLocks noGrp="1"/>
          </p:cNvSpPr>
          <p:nvPr>
            <p:ph type="body" idx="1"/>
          </p:nvPr>
        </p:nvSpPr>
        <p:spPr>
          <a:xfrm>
            <a:off x="701039" y="4415789"/>
            <a:ext cx="5608200" cy="4183500"/>
          </a:xfrm>
          <a:prstGeom prst="rect">
            <a:avLst/>
          </a:prstGeom>
          <a:noFill/>
          <a:ln>
            <a:noFill/>
          </a:ln>
        </p:spPr>
        <p:txBody>
          <a:bodyPr lIns="91425" tIns="91425" rIns="91425" bIns="91425" anchor="ctr" anchorCtr="0">
            <a:noAutofit/>
          </a:bodyPr>
          <a:lstStyle/>
          <a:p>
            <a:pPr marL="0" marR="0" lvl="0" indent="0" algn="l" rtl="0">
              <a:spcBef>
                <a:spcPts val="0"/>
              </a:spcBef>
              <a:buClr>
                <a:schemeClr val="dk1"/>
              </a:buClr>
              <a:buSzPct val="25000"/>
              <a:buFont typeface="Arial"/>
              <a:buNone/>
            </a:pPr>
            <a:endParaRPr sz="1200" b="0" i="0" u="none" strike="noStrike" cap="none">
              <a:solidFill>
                <a:schemeClr val="dk1"/>
              </a:solidFill>
              <a:latin typeface="Arial"/>
              <a:ea typeface="Arial"/>
              <a:cs typeface="Arial"/>
              <a:sym typeface="Arial"/>
            </a:endParaRPr>
          </a:p>
        </p:txBody>
      </p:sp>
      <p:sp>
        <p:nvSpPr>
          <p:cNvPr id="449" name="Shape 449"/>
          <p:cNvSpPr txBox="1">
            <a:spLocks noGrp="1"/>
          </p:cNvSpPr>
          <p:nvPr>
            <p:ph type="sldNum" idx="12"/>
          </p:nvPr>
        </p:nvSpPr>
        <p:spPr>
          <a:xfrm>
            <a:off x="3970937" y="8829967"/>
            <a:ext cx="3037799" cy="464700"/>
          </a:xfrm>
          <a:prstGeom prst="rect">
            <a:avLst/>
          </a:prstGeom>
          <a:noFill/>
          <a:ln>
            <a:noFill/>
          </a:ln>
        </p:spPr>
        <p:txBody>
          <a:bodyPr lIns="91425" tIns="91425" rIns="91425" bIns="91425" anchor="b" anchorCtr="0">
            <a:noAutofit/>
          </a:bodyPr>
          <a:lstStyle/>
          <a:p>
            <a:pPr marL="0" marR="0" lvl="0"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457200" marR="0" lvl="1"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914400" marR="0" lvl="2"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1371600" marR="0" lvl="3"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1828800" marR="0" lvl="4"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2286000" marR="0" lvl="5"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2743200" marR="0" lvl="6"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3200400" marR="0" lvl="7"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a:p>
            <a:pPr marL="3657600" marR="0" lvl="8" indent="0" algn="l" defTabSz="457200" rtl="0" eaLnBrk="1" fontAlgn="auto" latinLnBrk="0" hangingPunct="1">
              <a:lnSpc>
                <a:spcPct val="100000"/>
              </a:lnSpc>
              <a:spcBef>
                <a:spcPts val="0"/>
              </a:spcBef>
              <a:spcAft>
                <a:spcPts val="0"/>
              </a:spcAft>
              <a:buClr>
                <a:srgbClr val="000000"/>
              </a:buClr>
              <a:buSzPct val="25000"/>
              <a:buFont typeface="Arial"/>
              <a:buNone/>
              <a:tabLst/>
              <a:defRPr/>
            </a:pPr>
            <a:endParaRPr kumimoji="0" sz="1400" b="0" i="0" u="none" strike="noStrike" kern="120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65389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b="1" spc="-50" baseline="0">
                <a:solidFill>
                  <a:schemeClr val="accent2">
                    <a:lumMod val="50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accent2">
                    <a:lumMod val="50000"/>
                  </a:schemeClr>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9A2C92A-2956-4309-82E7-E518A62132BD}" type="datetimeFigureOut">
              <a:rPr lang="es-PE" smtClean="0"/>
              <a:t>17/04/2023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1714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lumMod val="50000"/>
                  </a:schemeClr>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lvl1pPr>
              <a:defRPr>
                <a:solidFill>
                  <a:schemeClr val="accent2">
                    <a:lumMod val="50000"/>
                  </a:schemeClr>
                </a:solidFill>
              </a:defRPr>
            </a:lvl1pPr>
            <a:lvl2pPr>
              <a:defRPr>
                <a:solidFill>
                  <a:schemeClr val="accent2">
                    <a:lumMod val="50000"/>
                  </a:schemeClr>
                </a:solidFill>
              </a:defRPr>
            </a:lvl2pPr>
            <a:lvl3pPr>
              <a:defRPr>
                <a:solidFill>
                  <a:schemeClr val="accent2">
                    <a:lumMod val="50000"/>
                  </a:schemeClr>
                </a:solidFill>
              </a:defRPr>
            </a:lvl3pPr>
            <a:lvl4pPr>
              <a:defRPr>
                <a:solidFill>
                  <a:schemeClr val="accent2">
                    <a:lumMod val="50000"/>
                  </a:schemeClr>
                </a:solidFill>
              </a:defRPr>
            </a:lvl4pPr>
            <a:lvl5pPr>
              <a:defRPr>
                <a:solidFill>
                  <a:schemeClr val="accent2">
                    <a:lumMod val="50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9A2C92A-2956-4309-82E7-E518A62132BD}" type="datetimeFigureOut">
              <a:rPr lang="es-PE" smtClean="0"/>
              <a:t>17/04/2023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spTree>
    <p:extLst>
      <p:ext uri="{BB962C8B-B14F-4D97-AF65-F5344CB8AC3E}">
        <p14:creationId xmlns:p14="http://schemas.microsoft.com/office/powerpoint/2010/main" val="23186768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lvl1pPr>
              <a:defRPr>
                <a:solidFill>
                  <a:schemeClr val="accent2">
                    <a:lumMod val="50000"/>
                  </a:schemeClr>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lvl1pPr>
              <a:defRPr>
                <a:solidFill>
                  <a:schemeClr val="accent2">
                    <a:lumMod val="50000"/>
                  </a:schemeClr>
                </a:solidFill>
              </a:defRPr>
            </a:lvl1pPr>
            <a:lvl2pPr>
              <a:defRPr>
                <a:solidFill>
                  <a:schemeClr val="accent2">
                    <a:lumMod val="50000"/>
                  </a:schemeClr>
                </a:solidFill>
              </a:defRPr>
            </a:lvl2pPr>
            <a:lvl3pPr>
              <a:defRPr>
                <a:solidFill>
                  <a:schemeClr val="accent2">
                    <a:lumMod val="50000"/>
                  </a:schemeClr>
                </a:solidFill>
              </a:defRPr>
            </a:lvl3pPr>
            <a:lvl4pPr>
              <a:defRPr>
                <a:solidFill>
                  <a:schemeClr val="accent2">
                    <a:lumMod val="50000"/>
                  </a:schemeClr>
                </a:solidFill>
              </a:defRPr>
            </a:lvl4pPr>
            <a:lvl5pPr>
              <a:defRPr>
                <a:solidFill>
                  <a:schemeClr val="accent2">
                    <a:lumMod val="50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9A2C92A-2956-4309-82E7-E518A62132BD}" type="datetimeFigureOut">
              <a:rPr lang="es-PE" smtClean="0"/>
              <a:t>17/04/2023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spTree>
    <p:extLst>
      <p:ext uri="{BB962C8B-B14F-4D97-AF65-F5344CB8AC3E}">
        <p14:creationId xmlns:p14="http://schemas.microsoft.com/office/powerpoint/2010/main" val="2777662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ection Divider Gray">
    <p:bg>
      <p:bgPr>
        <a:solidFill>
          <a:srgbClr val="333333"/>
        </a:solidFill>
        <a:effectLst/>
      </p:bgPr>
    </p:bg>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82204" y="2507443"/>
            <a:ext cx="8326000" cy="989600"/>
          </a:xfrm>
          <a:prstGeom prst="rect">
            <a:avLst/>
          </a:prstGeom>
        </p:spPr>
        <p:txBody>
          <a:bodyPr lIns="91425" tIns="91425" rIns="91425" bIns="91425" anchor="t" anchorCtr="0"/>
          <a:lstStyle>
            <a:lvl1pPr lvl="0" rtl="0">
              <a:spcBef>
                <a:spcPts val="0"/>
              </a:spcBef>
              <a:buNone/>
              <a:defRPr sz="4800">
                <a:solidFill>
                  <a:srgbClr val="FFFFFF"/>
                </a:solidFill>
              </a:defRPr>
            </a:lvl1pPr>
            <a:lvl2pPr lvl="1" rtl="0">
              <a:spcBef>
                <a:spcPts val="0"/>
              </a:spcBef>
              <a:buNone/>
              <a:defRPr sz="4800"/>
            </a:lvl2pPr>
            <a:lvl3pPr lvl="2" rtl="0">
              <a:spcBef>
                <a:spcPts val="0"/>
              </a:spcBef>
              <a:buNone/>
              <a:defRPr sz="4800"/>
            </a:lvl3pPr>
            <a:lvl4pPr lvl="3" rtl="0">
              <a:spcBef>
                <a:spcPts val="0"/>
              </a:spcBef>
              <a:buNone/>
              <a:defRPr sz="4800"/>
            </a:lvl4pPr>
            <a:lvl5pPr lvl="4" rtl="0">
              <a:spcBef>
                <a:spcPts val="0"/>
              </a:spcBef>
              <a:buNone/>
              <a:defRPr sz="4800"/>
            </a:lvl5pPr>
            <a:lvl6pPr lvl="5" rtl="0">
              <a:spcBef>
                <a:spcPts val="0"/>
              </a:spcBef>
              <a:buNone/>
              <a:defRPr sz="4800"/>
            </a:lvl6pPr>
            <a:lvl7pPr lvl="6" rtl="0">
              <a:spcBef>
                <a:spcPts val="0"/>
              </a:spcBef>
              <a:buNone/>
              <a:defRPr sz="4800"/>
            </a:lvl7pPr>
            <a:lvl8pPr lvl="7" rtl="0">
              <a:spcBef>
                <a:spcPts val="0"/>
              </a:spcBef>
              <a:buNone/>
              <a:defRPr sz="4800"/>
            </a:lvl8pPr>
            <a:lvl9pPr lvl="8">
              <a:spcBef>
                <a:spcPts val="0"/>
              </a:spcBef>
              <a:buNone/>
              <a:defRPr sz="4800"/>
            </a:lvl9pPr>
          </a:lstStyle>
          <a:p>
            <a:endParaRPr/>
          </a:p>
        </p:txBody>
      </p:sp>
      <p:sp>
        <p:nvSpPr>
          <p:cNvPr id="17" name="Shape 17"/>
          <p:cNvSpPr txBox="1">
            <a:spLocks noGrp="1"/>
          </p:cNvSpPr>
          <p:nvPr>
            <p:ph type="subTitle" idx="1"/>
          </p:nvPr>
        </p:nvSpPr>
        <p:spPr>
          <a:xfrm>
            <a:off x="482204" y="3471872"/>
            <a:ext cx="6182799" cy="557200"/>
          </a:xfrm>
          <a:prstGeom prst="rect">
            <a:avLst/>
          </a:prstGeom>
        </p:spPr>
        <p:txBody>
          <a:bodyPr lIns="91425" tIns="91425" rIns="91425" bIns="91425" anchor="t" anchorCtr="0"/>
          <a:lstStyle>
            <a:lvl1pPr lvl="0" rtl="0">
              <a:spcBef>
                <a:spcPts val="0"/>
              </a:spcBef>
              <a:buNone/>
              <a:defRPr sz="1867"/>
            </a:lvl1pPr>
            <a:lvl2pPr lvl="1" rtl="0">
              <a:spcBef>
                <a:spcPts val="0"/>
              </a:spcBef>
              <a:buNone/>
              <a:defRPr sz="1867"/>
            </a:lvl2pPr>
            <a:lvl3pPr lvl="2" rtl="0">
              <a:spcBef>
                <a:spcPts val="0"/>
              </a:spcBef>
              <a:buNone/>
              <a:defRPr sz="1867"/>
            </a:lvl3pPr>
            <a:lvl4pPr lvl="3" rtl="0">
              <a:spcBef>
                <a:spcPts val="0"/>
              </a:spcBef>
              <a:buNone/>
              <a:defRPr sz="1867"/>
            </a:lvl4pPr>
            <a:lvl5pPr lvl="4" rtl="0">
              <a:spcBef>
                <a:spcPts val="0"/>
              </a:spcBef>
              <a:buNone/>
              <a:defRPr sz="1867"/>
            </a:lvl5pPr>
            <a:lvl6pPr lvl="5" rtl="0">
              <a:spcBef>
                <a:spcPts val="0"/>
              </a:spcBef>
              <a:buNone/>
              <a:defRPr sz="1867"/>
            </a:lvl6pPr>
            <a:lvl7pPr lvl="6" rtl="0">
              <a:spcBef>
                <a:spcPts val="0"/>
              </a:spcBef>
              <a:buNone/>
              <a:defRPr sz="1867"/>
            </a:lvl7pPr>
            <a:lvl8pPr lvl="7" rtl="0">
              <a:spcBef>
                <a:spcPts val="0"/>
              </a:spcBef>
              <a:buNone/>
              <a:defRPr sz="1867"/>
            </a:lvl8pPr>
            <a:lvl9pPr lvl="8">
              <a:spcBef>
                <a:spcPts val="0"/>
              </a:spcBef>
              <a:buNone/>
              <a:defRPr sz="1867"/>
            </a:lvl9pPr>
          </a:lstStyle>
          <a:p>
            <a:endParaRPr/>
          </a:p>
        </p:txBody>
      </p:sp>
      <p:grpSp>
        <p:nvGrpSpPr>
          <p:cNvPr id="18" name="Shape 18"/>
          <p:cNvGrpSpPr/>
          <p:nvPr/>
        </p:nvGrpSpPr>
        <p:grpSpPr>
          <a:xfrm>
            <a:off x="486245" y="-8"/>
            <a:ext cx="2649233" cy="115599"/>
            <a:chOff x="364669" y="4969989"/>
            <a:chExt cx="996902" cy="43500"/>
          </a:xfrm>
        </p:grpSpPr>
        <p:sp>
          <p:nvSpPr>
            <p:cNvPr id="19" name="Shape 19"/>
            <p:cNvSpPr/>
            <p:nvPr/>
          </p:nvSpPr>
          <p:spPr>
            <a:xfrm>
              <a:off x="364669" y="4969989"/>
              <a:ext cx="249299" cy="43500"/>
            </a:xfrm>
            <a:prstGeom prst="rect">
              <a:avLst/>
            </a:prstGeom>
            <a:solidFill>
              <a:srgbClr val="4285F4"/>
            </a:solidFill>
            <a:ln>
              <a:noFill/>
            </a:ln>
          </p:spPr>
          <p:txBody>
            <a:bodyPr lIns="91425" tIns="45700" rIns="91425" bIns="45700" anchor="ctr" anchorCtr="0">
              <a:noAutofit/>
            </a:bodyPr>
            <a:lstStyle/>
            <a:p>
              <a:pPr marL="0" marR="0" lvl="0" indent="0" algn="ctr" rtl="0">
                <a:spcBef>
                  <a:spcPts val="0"/>
                </a:spcBef>
                <a:buNone/>
              </a:pPr>
              <a:endParaRPr sz="2400" b="0" i="0" u="none" strike="noStrike" cap="none">
                <a:solidFill>
                  <a:schemeClr val="lt1"/>
                </a:solidFill>
                <a:latin typeface="Roboto"/>
                <a:ea typeface="Roboto"/>
                <a:cs typeface="Roboto"/>
                <a:sym typeface="Roboto"/>
              </a:endParaRPr>
            </a:p>
          </p:txBody>
        </p:sp>
        <p:sp>
          <p:nvSpPr>
            <p:cNvPr id="20" name="Shape 20"/>
            <p:cNvSpPr/>
            <p:nvPr/>
          </p:nvSpPr>
          <p:spPr>
            <a:xfrm>
              <a:off x="613870" y="4969989"/>
              <a:ext cx="249300" cy="43500"/>
            </a:xfrm>
            <a:prstGeom prst="rect">
              <a:avLst/>
            </a:prstGeom>
            <a:solidFill>
              <a:srgbClr val="EA4335"/>
            </a:solidFill>
            <a:ln>
              <a:noFill/>
            </a:ln>
          </p:spPr>
          <p:txBody>
            <a:bodyPr lIns="91425" tIns="45700" rIns="91425" bIns="45700" anchor="ctr" anchorCtr="0">
              <a:noAutofit/>
            </a:bodyPr>
            <a:lstStyle/>
            <a:p>
              <a:pPr marL="0" marR="0" lvl="0" indent="0" algn="ctr" rtl="0">
                <a:spcBef>
                  <a:spcPts val="0"/>
                </a:spcBef>
                <a:buNone/>
              </a:pPr>
              <a:endParaRPr sz="2400" b="0" i="0" u="none" strike="noStrike" cap="none">
                <a:solidFill>
                  <a:schemeClr val="lt1"/>
                </a:solidFill>
                <a:latin typeface="Roboto"/>
                <a:ea typeface="Roboto"/>
                <a:cs typeface="Roboto"/>
                <a:sym typeface="Roboto"/>
              </a:endParaRPr>
            </a:p>
          </p:txBody>
        </p:sp>
        <p:sp>
          <p:nvSpPr>
            <p:cNvPr id="21" name="Shape 21"/>
            <p:cNvSpPr/>
            <p:nvPr/>
          </p:nvSpPr>
          <p:spPr>
            <a:xfrm>
              <a:off x="863071" y="4969989"/>
              <a:ext cx="249300" cy="43500"/>
            </a:xfrm>
            <a:prstGeom prst="rect">
              <a:avLst/>
            </a:prstGeom>
            <a:solidFill>
              <a:srgbClr val="FBBC05"/>
            </a:solidFill>
            <a:ln>
              <a:noFill/>
            </a:ln>
          </p:spPr>
          <p:txBody>
            <a:bodyPr lIns="91425" tIns="45700" rIns="91425" bIns="45700" anchor="ctr" anchorCtr="0">
              <a:noAutofit/>
            </a:bodyPr>
            <a:lstStyle/>
            <a:p>
              <a:pPr marL="0" marR="0" lvl="0" indent="0" algn="ctr" rtl="0">
                <a:spcBef>
                  <a:spcPts val="0"/>
                </a:spcBef>
                <a:buNone/>
              </a:pPr>
              <a:endParaRPr sz="2400" b="0" i="0" u="none" strike="noStrike" cap="none">
                <a:solidFill>
                  <a:schemeClr val="lt1"/>
                </a:solidFill>
                <a:latin typeface="Roboto"/>
                <a:ea typeface="Roboto"/>
                <a:cs typeface="Roboto"/>
                <a:sym typeface="Roboto"/>
              </a:endParaRPr>
            </a:p>
          </p:txBody>
        </p:sp>
        <p:sp>
          <p:nvSpPr>
            <p:cNvPr id="22" name="Shape 22"/>
            <p:cNvSpPr/>
            <p:nvPr/>
          </p:nvSpPr>
          <p:spPr>
            <a:xfrm>
              <a:off x="1112271" y="4969989"/>
              <a:ext cx="249300" cy="43500"/>
            </a:xfrm>
            <a:prstGeom prst="rect">
              <a:avLst/>
            </a:prstGeom>
            <a:solidFill>
              <a:srgbClr val="34A853"/>
            </a:solidFill>
            <a:ln>
              <a:noFill/>
            </a:ln>
          </p:spPr>
          <p:txBody>
            <a:bodyPr lIns="91425" tIns="45700" rIns="91425" bIns="45700" anchor="ctr" anchorCtr="0">
              <a:noAutofit/>
            </a:bodyPr>
            <a:lstStyle/>
            <a:p>
              <a:pPr marL="0" marR="0" lvl="0" indent="0" algn="ctr" rtl="0">
                <a:spcBef>
                  <a:spcPts val="0"/>
                </a:spcBef>
                <a:buNone/>
              </a:pPr>
              <a:endParaRPr sz="2400" b="0" i="0" u="none" strike="noStrike" cap="none">
                <a:solidFill>
                  <a:schemeClr val="lt1"/>
                </a:solidFill>
                <a:latin typeface="Roboto"/>
                <a:ea typeface="Roboto"/>
                <a:cs typeface="Roboto"/>
                <a:sym typeface="Roboto"/>
              </a:endParaRPr>
            </a:p>
          </p:txBody>
        </p:sp>
      </p:grpSp>
    </p:spTree>
    <p:extLst>
      <p:ext uri="{BB962C8B-B14F-4D97-AF65-F5344CB8AC3E}">
        <p14:creationId xmlns:p14="http://schemas.microsoft.com/office/powerpoint/2010/main" val="674801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dk1"/>
        </a:solidFill>
        <a:effectLst/>
      </p:bgPr>
    </p:bg>
    <p:spTree>
      <p:nvGrpSpPr>
        <p:cNvPr id="1" name="Shape 72"/>
        <p:cNvGrpSpPr/>
        <p:nvPr/>
      </p:nvGrpSpPr>
      <p:grpSpPr>
        <a:xfrm>
          <a:off x="0" y="0"/>
          <a:ext cx="0" cy="0"/>
          <a:chOff x="0" y="0"/>
          <a:chExt cx="0" cy="0"/>
        </a:xfrm>
      </p:grpSpPr>
      <p:cxnSp>
        <p:nvCxnSpPr>
          <p:cNvPr id="73" name="Google Shape;73;p14"/>
          <p:cNvCxnSpPr/>
          <p:nvPr/>
        </p:nvCxnSpPr>
        <p:spPr>
          <a:xfrm>
            <a:off x="3303632" y="554200"/>
            <a:ext cx="8325600" cy="0"/>
          </a:xfrm>
          <a:prstGeom prst="straightConnector1">
            <a:avLst/>
          </a:prstGeom>
          <a:noFill/>
          <a:ln w="38100" cap="flat" cmpd="sng">
            <a:solidFill>
              <a:schemeClr val="lt1"/>
            </a:solidFill>
            <a:prstDash val="solid"/>
            <a:round/>
            <a:headEnd type="none" w="sm" len="sm"/>
            <a:tailEnd type="none" w="sm" len="sm"/>
          </a:ln>
        </p:spPr>
      </p:cxnSp>
      <p:cxnSp>
        <p:nvCxnSpPr>
          <p:cNvPr id="74" name="Google Shape;74;p14"/>
          <p:cNvCxnSpPr/>
          <p:nvPr/>
        </p:nvCxnSpPr>
        <p:spPr>
          <a:xfrm>
            <a:off x="3303632" y="6320000"/>
            <a:ext cx="8325600" cy="0"/>
          </a:xfrm>
          <a:prstGeom prst="straightConnector1">
            <a:avLst/>
          </a:prstGeom>
          <a:noFill/>
          <a:ln w="19050" cap="flat" cmpd="sng">
            <a:solidFill>
              <a:schemeClr val="lt1"/>
            </a:solidFill>
            <a:prstDash val="solid"/>
            <a:round/>
            <a:headEnd type="none" w="sm" len="sm"/>
            <a:tailEnd type="none" w="sm" len="sm"/>
          </a:ln>
        </p:spPr>
      </p:cxnSp>
      <p:cxnSp>
        <p:nvCxnSpPr>
          <p:cNvPr id="75" name="Google Shape;75;p14"/>
          <p:cNvCxnSpPr/>
          <p:nvPr/>
        </p:nvCxnSpPr>
        <p:spPr>
          <a:xfrm>
            <a:off x="566931" y="554200"/>
            <a:ext cx="244400" cy="0"/>
          </a:xfrm>
          <a:prstGeom prst="straightConnector1">
            <a:avLst/>
          </a:prstGeom>
          <a:noFill/>
          <a:ln w="19050" cap="flat" cmpd="sng">
            <a:solidFill>
              <a:schemeClr val="lt1"/>
            </a:solidFill>
            <a:prstDash val="solid"/>
            <a:round/>
            <a:headEnd type="none" w="sm" len="sm"/>
            <a:tailEnd type="none" w="sm" len="sm"/>
          </a:ln>
        </p:spPr>
      </p:cxnSp>
      <p:sp>
        <p:nvSpPr>
          <p:cNvPr id="76" name="Google Shape;76;p14"/>
          <p:cNvSpPr txBox="1">
            <a:spLocks noGrp="1"/>
          </p:cNvSpPr>
          <p:nvPr>
            <p:ph type="ctrTitle"/>
          </p:nvPr>
        </p:nvSpPr>
        <p:spPr>
          <a:xfrm>
            <a:off x="3162300" y="840300"/>
            <a:ext cx="8442000" cy="2056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6400">
                <a:solidFill>
                  <a:schemeClr val="lt1"/>
                </a:solidFill>
              </a:defRPr>
            </a:lvl1pPr>
            <a:lvl2pPr lvl="1" rtl="0">
              <a:spcBef>
                <a:spcPts val="0"/>
              </a:spcBef>
              <a:spcAft>
                <a:spcPts val="0"/>
              </a:spcAft>
              <a:buClr>
                <a:schemeClr val="lt1"/>
              </a:buClr>
              <a:buSzPts val="4800"/>
              <a:buNone/>
              <a:defRPr sz="6400">
                <a:solidFill>
                  <a:schemeClr val="lt1"/>
                </a:solidFill>
              </a:defRPr>
            </a:lvl2pPr>
            <a:lvl3pPr lvl="2" rtl="0">
              <a:spcBef>
                <a:spcPts val="0"/>
              </a:spcBef>
              <a:spcAft>
                <a:spcPts val="0"/>
              </a:spcAft>
              <a:buClr>
                <a:schemeClr val="lt1"/>
              </a:buClr>
              <a:buSzPts val="4800"/>
              <a:buNone/>
              <a:defRPr sz="6400">
                <a:solidFill>
                  <a:schemeClr val="lt1"/>
                </a:solidFill>
              </a:defRPr>
            </a:lvl3pPr>
            <a:lvl4pPr lvl="3" rtl="0">
              <a:spcBef>
                <a:spcPts val="0"/>
              </a:spcBef>
              <a:spcAft>
                <a:spcPts val="0"/>
              </a:spcAft>
              <a:buClr>
                <a:schemeClr val="lt1"/>
              </a:buClr>
              <a:buSzPts val="4800"/>
              <a:buNone/>
              <a:defRPr sz="6400">
                <a:solidFill>
                  <a:schemeClr val="lt1"/>
                </a:solidFill>
              </a:defRPr>
            </a:lvl4pPr>
            <a:lvl5pPr lvl="4" rtl="0">
              <a:spcBef>
                <a:spcPts val="0"/>
              </a:spcBef>
              <a:spcAft>
                <a:spcPts val="0"/>
              </a:spcAft>
              <a:buClr>
                <a:schemeClr val="lt1"/>
              </a:buClr>
              <a:buSzPts val="4800"/>
              <a:buNone/>
              <a:defRPr sz="6400">
                <a:solidFill>
                  <a:schemeClr val="lt1"/>
                </a:solidFill>
              </a:defRPr>
            </a:lvl5pPr>
            <a:lvl6pPr lvl="5" rtl="0">
              <a:spcBef>
                <a:spcPts val="0"/>
              </a:spcBef>
              <a:spcAft>
                <a:spcPts val="0"/>
              </a:spcAft>
              <a:buClr>
                <a:schemeClr val="lt1"/>
              </a:buClr>
              <a:buSzPts val="4800"/>
              <a:buNone/>
              <a:defRPr sz="6400">
                <a:solidFill>
                  <a:schemeClr val="lt1"/>
                </a:solidFill>
              </a:defRPr>
            </a:lvl6pPr>
            <a:lvl7pPr lvl="6" rtl="0">
              <a:spcBef>
                <a:spcPts val="0"/>
              </a:spcBef>
              <a:spcAft>
                <a:spcPts val="0"/>
              </a:spcAft>
              <a:buClr>
                <a:schemeClr val="lt1"/>
              </a:buClr>
              <a:buSzPts val="4800"/>
              <a:buNone/>
              <a:defRPr sz="6400">
                <a:solidFill>
                  <a:schemeClr val="lt1"/>
                </a:solidFill>
              </a:defRPr>
            </a:lvl7pPr>
            <a:lvl8pPr lvl="7" rtl="0">
              <a:spcBef>
                <a:spcPts val="0"/>
              </a:spcBef>
              <a:spcAft>
                <a:spcPts val="0"/>
              </a:spcAft>
              <a:buClr>
                <a:schemeClr val="lt1"/>
              </a:buClr>
              <a:buSzPts val="4800"/>
              <a:buNone/>
              <a:defRPr sz="6400">
                <a:solidFill>
                  <a:schemeClr val="lt1"/>
                </a:solidFill>
              </a:defRPr>
            </a:lvl8pPr>
            <a:lvl9pPr lvl="8" rtl="0">
              <a:spcBef>
                <a:spcPts val="0"/>
              </a:spcBef>
              <a:spcAft>
                <a:spcPts val="0"/>
              </a:spcAft>
              <a:buClr>
                <a:schemeClr val="lt1"/>
              </a:buClr>
              <a:buSzPts val="4800"/>
              <a:buNone/>
              <a:defRPr sz="6400">
                <a:solidFill>
                  <a:schemeClr val="lt1"/>
                </a:solidFill>
              </a:defRPr>
            </a:lvl9pPr>
          </a:lstStyle>
          <a:p>
            <a:endParaRPr/>
          </a:p>
        </p:txBody>
      </p:sp>
      <p:sp>
        <p:nvSpPr>
          <p:cNvPr id="77" name="Google Shape;77;p14"/>
          <p:cNvSpPr txBox="1">
            <a:spLocks noGrp="1"/>
          </p:cNvSpPr>
          <p:nvPr>
            <p:ph type="subTitle" idx="1"/>
          </p:nvPr>
        </p:nvSpPr>
        <p:spPr>
          <a:xfrm>
            <a:off x="3187023" y="4317933"/>
            <a:ext cx="8442000" cy="165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2400">
                <a:solidFill>
                  <a:schemeClr val="lt1"/>
                </a:solidFill>
              </a:defRPr>
            </a:lvl2pPr>
            <a:lvl3pPr lvl="2" rtl="0">
              <a:lnSpc>
                <a:spcPct val="100000"/>
              </a:lnSpc>
              <a:spcBef>
                <a:spcPts val="0"/>
              </a:spcBef>
              <a:spcAft>
                <a:spcPts val="0"/>
              </a:spcAft>
              <a:buClr>
                <a:schemeClr val="lt1"/>
              </a:buClr>
              <a:buSzPts val="1800"/>
              <a:buNone/>
              <a:defRPr sz="2400">
                <a:solidFill>
                  <a:schemeClr val="lt1"/>
                </a:solidFill>
              </a:defRPr>
            </a:lvl3pPr>
            <a:lvl4pPr lvl="3" rtl="0">
              <a:lnSpc>
                <a:spcPct val="100000"/>
              </a:lnSpc>
              <a:spcBef>
                <a:spcPts val="0"/>
              </a:spcBef>
              <a:spcAft>
                <a:spcPts val="0"/>
              </a:spcAft>
              <a:buClr>
                <a:schemeClr val="lt1"/>
              </a:buClr>
              <a:buSzPts val="1800"/>
              <a:buNone/>
              <a:defRPr sz="2400">
                <a:solidFill>
                  <a:schemeClr val="lt1"/>
                </a:solidFill>
              </a:defRPr>
            </a:lvl4pPr>
            <a:lvl5pPr lvl="4" rtl="0">
              <a:lnSpc>
                <a:spcPct val="100000"/>
              </a:lnSpc>
              <a:spcBef>
                <a:spcPts val="0"/>
              </a:spcBef>
              <a:spcAft>
                <a:spcPts val="0"/>
              </a:spcAft>
              <a:buClr>
                <a:schemeClr val="lt1"/>
              </a:buClr>
              <a:buSzPts val="1800"/>
              <a:buNone/>
              <a:defRPr sz="2400">
                <a:solidFill>
                  <a:schemeClr val="lt1"/>
                </a:solidFill>
              </a:defRPr>
            </a:lvl5pPr>
            <a:lvl6pPr lvl="5" rtl="0">
              <a:lnSpc>
                <a:spcPct val="100000"/>
              </a:lnSpc>
              <a:spcBef>
                <a:spcPts val="0"/>
              </a:spcBef>
              <a:spcAft>
                <a:spcPts val="0"/>
              </a:spcAft>
              <a:buClr>
                <a:schemeClr val="lt1"/>
              </a:buClr>
              <a:buSzPts val="1800"/>
              <a:buNone/>
              <a:defRPr sz="2400">
                <a:solidFill>
                  <a:schemeClr val="lt1"/>
                </a:solidFill>
              </a:defRPr>
            </a:lvl6pPr>
            <a:lvl7pPr lvl="6" rtl="0">
              <a:lnSpc>
                <a:spcPct val="100000"/>
              </a:lnSpc>
              <a:spcBef>
                <a:spcPts val="0"/>
              </a:spcBef>
              <a:spcAft>
                <a:spcPts val="0"/>
              </a:spcAft>
              <a:buClr>
                <a:schemeClr val="lt1"/>
              </a:buClr>
              <a:buSzPts val="1800"/>
              <a:buNone/>
              <a:defRPr sz="2400">
                <a:solidFill>
                  <a:schemeClr val="lt1"/>
                </a:solidFill>
              </a:defRPr>
            </a:lvl7pPr>
            <a:lvl8pPr lvl="7" rtl="0">
              <a:lnSpc>
                <a:spcPct val="100000"/>
              </a:lnSpc>
              <a:spcBef>
                <a:spcPts val="0"/>
              </a:spcBef>
              <a:spcAft>
                <a:spcPts val="0"/>
              </a:spcAft>
              <a:buClr>
                <a:schemeClr val="lt1"/>
              </a:buClr>
              <a:buSzPts val="1800"/>
              <a:buNone/>
              <a:defRPr sz="2400">
                <a:solidFill>
                  <a:schemeClr val="lt1"/>
                </a:solidFill>
              </a:defRPr>
            </a:lvl8pPr>
            <a:lvl9pPr lvl="8" rtl="0">
              <a:lnSpc>
                <a:spcPct val="100000"/>
              </a:lnSpc>
              <a:spcBef>
                <a:spcPts val="0"/>
              </a:spcBef>
              <a:spcAft>
                <a:spcPts val="0"/>
              </a:spcAft>
              <a:buClr>
                <a:schemeClr val="lt1"/>
              </a:buClr>
              <a:buSzPts val="1800"/>
              <a:buNone/>
              <a:defRPr sz="2400">
                <a:solidFill>
                  <a:schemeClr val="lt1"/>
                </a:solidFill>
              </a:defRPr>
            </a:lvl9pPr>
          </a:lstStyle>
          <a:p>
            <a:endParaRPr/>
          </a:p>
        </p:txBody>
      </p:sp>
      <p:sp>
        <p:nvSpPr>
          <p:cNvPr id="78" name="Google Shape;78;p14"/>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6301754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dk1"/>
        </a:solidFill>
        <a:effectLst/>
      </p:bgPr>
    </p:bg>
    <p:spTree>
      <p:nvGrpSpPr>
        <p:cNvPr id="1" name="Shape 79"/>
        <p:cNvGrpSpPr/>
        <p:nvPr/>
      </p:nvGrpSpPr>
      <p:grpSpPr>
        <a:xfrm>
          <a:off x="0" y="0"/>
          <a:ext cx="0" cy="0"/>
          <a:chOff x="0" y="0"/>
          <a:chExt cx="0" cy="0"/>
        </a:xfrm>
      </p:grpSpPr>
      <p:cxnSp>
        <p:nvCxnSpPr>
          <p:cNvPr id="80" name="Google Shape;80;p15"/>
          <p:cNvCxnSpPr/>
          <p:nvPr/>
        </p:nvCxnSpPr>
        <p:spPr>
          <a:xfrm>
            <a:off x="566933" y="554200"/>
            <a:ext cx="11062400" cy="0"/>
          </a:xfrm>
          <a:prstGeom prst="straightConnector1">
            <a:avLst/>
          </a:prstGeom>
          <a:noFill/>
          <a:ln w="38100" cap="flat" cmpd="sng">
            <a:solidFill>
              <a:schemeClr val="lt1"/>
            </a:solidFill>
            <a:prstDash val="solid"/>
            <a:round/>
            <a:headEnd type="none" w="sm" len="sm"/>
            <a:tailEnd type="none" w="sm" len="sm"/>
          </a:ln>
        </p:spPr>
      </p:cxnSp>
      <p:cxnSp>
        <p:nvCxnSpPr>
          <p:cNvPr id="81" name="Google Shape;81;p15"/>
          <p:cNvCxnSpPr/>
          <p:nvPr/>
        </p:nvCxnSpPr>
        <p:spPr>
          <a:xfrm>
            <a:off x="566933" y="6320000"/>
            <a:ext cx="11062400" cy="0"/>
          </a:xfrm>
          <a:prstGeom prst="straightConnector1">
            <a:avLst/>
          </a:prstGeom>
          <a:noFill/>
          <a:ln w="19050" cap="flat" cmpd="sng">
            <a:solidFill>
              <a:schemeClr val="lt1"/>
            </a:solidFill>
            <a:prstDash val="solid"/>
            <a:round/>
            <a:headEnd type="none" w="sm" len="sm"/>
            <a:tailEnd type="none" w="sm" len="sm"/>
          </a:ln>
        </p:spPr>
      </p:cxnSp>
      <p:sp>
        <p:nvSpPr>
          <p:cNvPr id="82" name="Google Shape;82;p15"/>
          <p:cNvSpPr txBox="1">
            <a:spLocks noGrp="1"/>
          </p:cNvSpPr>
          <p:nvPr>
            <p:ph type="title"/>
          </p:nvPr>
        </p:nvSpPr>
        <p:spPr>
          <a:xfrm>
            <a:off x="541900" y="2409100"/>
            <a:ext cx="11062400" cy="2056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6400">
                <a:solidFill>
                  <a:schemeClr val="lt1"/>
                </a:solidFill>
              </a:defRPr>
            </a:lvl1pPr>
            <a:lvl2pPr lvl="1" algn="ctr" rtl="0">
              <a:spcBef>
                <a:spcPts val="0"/>
              </a:spcBef>
              <a:spcAft>
                <a:spcPts val="0"/>
              </a:spcAft>
              <a:buClr>
                <a:schemeClr val="lt1"/>
              </a:buClr>
              <a:buSzPts val="4800"/>
              <a:buNone/>
              <a:defRPr sz="6400">
                <a:solidFill>
                  <a:schemeClr val="lt1"/>
                </a:solidFill>
              </a:defRPr>
            </a:lvl2pPr>
            <a:lvl3pPr lvl="2" algn="ctr" rtl="0">
              <a:spcBef>
                <a:spcPts val="0"/>
              </a:spcBef>
              <a:spcAft>
                <a:spcPts val="0"/>
              </a:spcAft>
              <a:buClr>
                <a:schemeClr val="lt1"/>
              </a:buClr>
              <a:buSzPts val="4800"/>
              <a:buNone/>
              <a:defRPr sz="6400">
                <a:solidFill>
                  <a:schemeClr val="lt1"/>
                </a:solidFill>
              </a:defRPr>
            </a:lvl3pPr>
            <a:lvl4pPr lvl="3" algn="ctr" rtl="0">
              <a:spcBef>
                <a:spcPts val="0"/>
              </a:spcBef>
              <a:spcAft>
                <a:spcPts val="0"/>
              </a:spcAft>
              <a:buClr>
                <a:schemeClr val="lt1"/>
              </a:buClr>
              <a:buSzPts val="4800"/>
              <a:buNone/>
              <a:defRPr sz="6400">
                <a:solidFill>
                  <a:schemeClr val="lt1"/>
                </a:solidFill>
              </a:defRPr>
            </a:lvl4pPr>
            <a:lvl5pPr lvl="4" algn="ctr" rtl="0">
              <a:spcBef>
                <a:spcPts val="0"/>
              </a:spcBef>
              <a:spcAft>
                <a:spcPts val="0"/>
              </a:spcAft>
              <a:buClr>
                <a:schemeClr val="lt1"/>
              </a:buClr>
              <a:buSzPts val="4800"/>
              <a:buNone/>
              <a:defRPr sz="6400">
                <a:solidFill>
                  <a:schemeClr val="lt1"/>
                </a:solidFill>
              </a:defRPr>
            </a:lvl5pPr>
            <a:lvl6pPr lvl="5" algn="ctr" rtl="0">
              <a:spcBef>
                <a:spcPts val="0"/>
              </a:spcBef>
              <a:spcAft>
                <a:spcPts val="0"/>
              </a:spcAft>
              <a:buClr>
                <a:schemeClr val="lt1"/>
              </a:buClr>
              <a:buSzPts val="4800"/>
              <a:buNone/>
              <a:defRPr sz="6400">
                <a:solidFill>
                  <a:schemeClr val="lt1"/>
                </a:solidFill>
              </a:defRPr>
            </a:lvl6pPr>
            <a:lvl7pPr lvl="6" algn="ctr" rtl="0">
              <a:spcBef>
                <a:spcPts val="0"/>
              </a:spcBef>
              <a:spcAft>
                <a:spcPts val="0"/>
              </a:spcAft>
              <a:buClr>
                <a:schemeClr val="lt1"/>
              </a:buClr>
              <a:buSzPts val="4800"/>
              <a:buNone/>
              <a:defRPr sz="6400">
                <a:solidFill>
                  <a:schemeClr val="lt1"/>
                </a:solidFill>
              </a:defRPr>
            </a:lvl7pPr>
            <a:lvl8pPr lvl="7" algn="ctr" rtl="0">
              <a:spcBef>
                <a:spcPts val="0"/>
              </a:spcBef>
              <a:spcAft>
                <a:spcPts val="0"/>
              </a:spcAft>
              <a:buClr>
                <a:schemeClr val="lt1"/>
              </a:buClr>
              <a:buSzPts val="4800"/>
              <a:buNone/>
              <a:defRPr sz="6400">
                <a:solidFill>
                  <a:schemeClr val="lt1"/>
                </a:solidFill>
              </a:defRPr>
            </a:lvl8pPr>
            <a:lvl9pPr lvl="8" algn="ctr" rtl="0">
              <a:spcBef>
                <a:spcPts val="0"/>
              </a:spcBef>
              <a:spcAft>
                <a:spcPts val="0"/>
              </a:spcAft>
              <a:buClr>
                <a:schemeClr val="lt1"/>
              </a:buClr>
              <a:buSzPts val="4800"/>
              <a:buNone/>
              <a:defRPr sz="6400">
                <a:solidFill>
                  <a:schemeClr val="lt1"/>
                </a:solidFill>
              </a:defRPr>
            </a:lvl9pPr>
          </a:lstStyle>
          <a:p>
            <a:endParaRPr/>
          </a:p>
        </p:txBody>
      </p:sp>
      <p:sp>
        <p:nvSpPr>
          <p:cNvPr id="83" name="Google Shape;83;p15"/>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3219203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84"/>
        <p:cNvGrpSpPr/>
        <p:nvPr/>
      </p:nvGrpSpPr>
      <p:grpSpPr>
        <a:xfrm>
          <a:off x="0" y="0"/>
          <a:ext cx="0" cy="0"/>
          <a:chOff x="0" y="0"/>
          <a:chExt cx="0" cy="0"/>
        </a:xfrm>
      </p:grpSpPr>
      <p:cxnSp>
        <p:nvCxnSpPr>
          <p:cNvPr id="85" name="Google Shape;85;p16"/>
          <p:cNvCxnSpPr/>
          <p:nvPr/>
        </p:nvCxnSpPr>
        <p:spPr>
          <a:xfrm>
            <a:off x="3303632" y="554200"/>
            <a:ext cx="8325600" cy="0"/>
          </a:xfrm>
          <a:prstGeom prst="straightConnector1">
            <a:avLst/>
          </a:prstGeom>
          <a:noFill/>
          <a:ln w="38100" cap="flat" cmpd="sng">
            <a:solidFill>
              <a:schemeClr val="dk2"/>
            </a:solidFill>
            <a:prstDash val="solid"/>
            <a:round/>
            <a:headEnd type="none" w="sm" len="sm"/>
            <a:tailEnd type="none" w="sm" len="sm"/>
          </a:ln>
        </p:spPr>
      </p:cxnSp>
      <p:cxnSp>
        <p:nvCxnSpPr>
          <p:cNvPr id="86" name="Google Shape;86;p16"/>
          <p:cNvCxnSpPr/>
          <p:nvPr/>
        </p:nvCxnSpPr>
        <p:spPr>
          <a:xfrm>
            <a:off x="3303632" y="6320000"/>
            <a:ext cx="8325600" cy="0"/>
          </a:xfrm>
          <a:prstGeom prst="straightConnector1">
            <a:avLst/>
          </a:prstGeom>
          <a:noFill/>
          <a:ln w="19050" cap="flat" cmpd="sng">
            <a:solidFill>
              <a:schemeClr val="dk2"/>
            </a:solidFill>
            <a:prstDash val="solid"/>
            <a:round/>
            <a:headEnd type="none" w="sm" len="sm"/>
            <a:tailEnd type="none" w="sm" len="sm"/>
          </a:ln>
        </p:spPr>
      </p:cxnSp>
      <p:cxnSp>
        <p:nvCxnSpPr>
          <p:cNvPr id="87" name="Google Shape;87;p16"/>
          <p:cNvCxnSpPr/>
          <p:nvPr/>
        </p:nvCxnSpPr>
        <p:spPr>
          <a:xfrm>
            <a:off x="566931" y="554200"/>
            <a:ext cx="244400" cy="0"/>
          </a:xfrm>
          <a:prstGeom prst="straightConnector1">
            <a:avLst/>
          </a:prstGeom>
          <a:noFill/>
          <a:ln w="19050" cap="flat" cmpd="sng">
            <a:solidFill>
              <a:schemeClr val="dk2"/>
            </a:solidFill>
            <a:prstDash val="solid"/>
            <a:round/>
            <a:headEnd type="none" w="sm" len="sm"/>
            <a:tailEnd type="none" w="sm" len="sm"/>
          </a:ln>
        </p:spPr>
      </p:cxnSp>
      <p:sp>
        <p:nvSpPr>
          <p:cNvPr id="88" name="Google Shape;88;p16"/>
          <p:cNvSpPr txBox="1">
            <a:spLocks noGrp="1"/>
          </p:cNvSpPr>
          <p:nvPr>
            <p:ph type="title"/>
          </p:nvPr>
        </p:nvSpPr>
        <p:spPr>
          <a:xfrm>
            <a:off x="3200333" y="767933"/>
            <a:ext cx="8428800" cy="847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9" name="Google Shape;89;p16"/>
          <p:cNvSpPr txBox="1">
            <a:spLocks noGrp="1"/>
          </p:cNvSpPr>
          <p:nvPr>
            <p:ph type="body" idx="1"/>
          </p:nvPr>
        </p:nvSpPr>
        <p:spPr>
          <a:xfrm>
            <a:off x="3213483" y="2127701"/>
            <a:ext cx="8428800" cy="40032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90" name="Google Shape;90;p16"/>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24617239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91"/>
        <p:cNvGrpSpPr/>
        <p:nvPr/>
      </p:nvGrpSpPr>
      <p:grpSpPr>
        <a:xfrm>
          <a:off x="0" y="0"/>
          <a:ext cx="0" cy="0"/>
          <a:chOff x="0" y="0"/>
          <a:chExt cx="0" cy="0"/>
        </a:xfrm>
      </p:grpSpPr>
      <p:cxnSp>
        <p:nvCxnSpPr>
          <p:cNvPr id="92" name="Google Shape;92;p17"/>
          <p:cNvCxnSpPr/>
          <p:nvPr/>
        </p:nvCxnSpPr>
        <p:spPr>
          <a:xfrm>
            <a:off x="3303632" y="554200"/>
            <a:ext cx="8325600" cy="0"/>
          </a:xfrm>
          <a:prstGeom prst="straightConnector1">
            <a:avLst/>
          </a:prstGeom>
          <a:noFill/>
          <a:ln w="38100" cap="flat" cmpd="sng">
            <a:solidFill>
              <a:schemeClr val="dk2"/>
            </a:solidFill>
            <a:prstDash val="solid"/>
            <a:round/>
            <a:headEnd type="none" w="sm" len="sm"/>
            <a:tailEnd type="none" w="sm" len="sm"/>
          </a:ln>
        </p:spPr>
      </p:cxnSp>
      <p:cxnSp>
        <p:nvCxnSpPr>
          <p:cNvPr id="93" name="Google Shape;93;p17"/>
          <p:cNvCxnSpPr/>
          <p:nvPr/>
        </p:nvCxnSpPr>
        <p:spPr>
          <a:xfrm>
            <a:off x="3303632" y="6320000"/>
            <a:ext cx="8325600" cy="0"/>
          </a:xfrm>
          <a:prstGeom prst="straightConnector1">
            <a:avLst/>
          </a:prstGeom>
          <a:noFill/>
          <a:ln w="19050" cap="flat" cmpd="sng">
            <a:solidFill>
              <a:schemeClr val="dk2"/>
            </a:solidFill>
            <a:prstDash val="solid"/>
            <a:round/>
            <a:headEnd type="none" w="sm" len="sm"/>
            <a:tailEnd type="none" w="sm" len="sm"/>
          </a:ln>
        </p:spPr>
      </p:cxnSp>
      <p:cxnSp>
        <p:nvCxnSpPr>
          <p:cNvPr id="94" name="Google Shape;94;p17"/>
          <p:cNvCxnSpPr/>
          <p:nvPr/>
        </p:nvCxnSpPr>
        <p:spPr>
          <a:xfrm>
            <a:off x="566931" y="554200"/>
            <a:ext cx="244400" cy="0"/>
          </a:xfrm>
          <a:prstGeom prst="straightConnector1">
            <a:avLst/>
          </a:prstGeom>
          <a:noFill/>
          <a:ln w="19050" cap="flat" cmpd="sng">
            <a:solidFill>
              <a:schemeClr val="dk2"/>
            </a:solidFill>
            <a:prstDash val="solid"/>
            <a:round/>
            <a:headEnd type="none" w="sm" len="sm"/>
            <a:tailEnd type="none" w="sm" len="sm"/>
          </a:ln>
        </p:spPr>
      </p:cxnSp>
      <p:sp>
        <p:nvSpPr>
          <p:cNvPr id="95" name="Google Shape;95;p17"/>
          <p:cNvSpPr txBox="1">
            <a:spLocks noGrp="1"/>
          </p:cNvSpPr>
          <p:nvPr>
            <p:ph type="title"/>
          </p:nvPr>
        </p:nvSpPr>
        <p:spPr>
          <a:xfrm>
            <a:off x="3200333" y="767933"/>
            <a:ext cx="8428800" cy="847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6" name="Google Shape;96;p17"/>
          <p:cNvSpPr txBox="1">
            <a:spLocks noGrp="1"/>
          </p:cNvSpPr>
          <p:nvPr>
            <p:ph type="body" idx="1"/>
          </p:nvPr>
        </p:nvSpPr>
        <p:spPr>
          <a:xfrm>
            <a:off x="3200404" y="2136900"/>
            <a:ext cx="4095200" cy="40032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97" name="Google Shape;97;p17"/>
          <p:cNvSpPr txBox="1">
            <a:spLocks noGrp="1"/>
          </p:cNvSpPr>
          <p:nvPr>
            <p:ph type="body" idx="2"/>
          </p:nvPr>
        </p:nvSpPr>
        <p:spPr>
          <a:xfrm>
            <a:off x="7534096" y="2136900"/>
            <a:ext cx="4095200" cy="40032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98" name="Google Shape;98;p17"/>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9765698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404400" y="548767"/>
            <a:ext cx="11360800" cy="852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1" name="Google Shape;101;p18"/>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21777821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2"/>
        <p:cNvGrpSpPr/>
        <p:nvPr/>
      </p:nvGrpSpPr>
      <p:grpSpPr>
        <a:xfrm>
          <a:off x="0" y="0"/>
          <a:ext cx="0" cy="0"/>
          <a:chOff x="0" y="0"/>
          <a:chExt cx="0" cy="0"/>
        </a:xfrm>
      </p:grpSpPr>
      <p:cxnSp>
        <p:nvCxnSpPr>
          <p:cNvPr id="103" name="Google Shape;103;p19"/>
          <p:cNvCxnSpPr/>
          <p:nvPr/>
        </p:nvCxnSpPr>
        <p:spPr>
          <a:xfrm>
            <a:off x="566931" y="554200"/>
            <a:ext cx="244400" cy="0"/>
          </a:xfrm>
          <a:prstGeom prst="straightConnector1">
            <a:avLst/>
          </a:prstGeom>
          <a:noFill/>
          <a:ln w="19050" cap="flat" cmpd="sng">
            <a:solidFill>
              <a:schemeClr val="dk2"/>
            </a:solidFill>
            <a:prstDash val="solid"/>
            <a:round/>
            <a:headEnd type="none" w="sm" len="sm"/>
            <a:tailEnd type="none" w="sm" len="sm"/>
          </a:ln>
        </p:spPr>
      </p:cxnSp>
      <p:sp>
        <p:nvSpPr>
          <p:cNvPr id="104" name="Google Shape;104;p19"/>
          <p:cNvSpPr txBox="1">
            <a:spLocks noGrp="1"/>
          </p:cNvSpPr>
          <p:nvPr>
            <p:ph type="title"/>
          </p:nvPr>
        </p:nvSpPr>
        <p:spPr>
          <a:xfrm>
            <a:off x="426000" y="1248800"/>
            <a:ext cx="3744000" cy="100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endParaRPr/>
          </a:p>
        </p:txBody>
      </p:sp>
      <p:sp>
        <p:nvSpPr>
          <p:cNvPr id="105" name="Google Shape;105;p19"/>
          <p:cNvSpPr txBox="1">
            <a:spLocks noGrp="1"/>
          </p:cNvSpPr>
          <p:nvPr>
            <p:ph type="body" idx="1"/>
          </p:nvPr>
        </p:nvSpPr>
        <p:spPr>
          <a:xfrm>
            <a:off x="426000" y="2462405"/>
            <a:ext cx="3744000" cy="37416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SzPts val="1200"/>
              <a:buChar char="●"/>
              <a:defRPr sz="1600"/>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106" name="Google Shape;106;p19"/>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18445318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11"/>
        <p:cNvGrpSpPr/>
        <p:nvPr/>
      </p:nvGrpSpPr>
      <p:grpSpPr>
        <a:xfrm>
          <a:off x="0" y="0"/>
          <a:ext cx="0" cy="0"/>
          <a:chOff x="0" y="0"/>
          <a:chExt cx="0" cy="0"/>
        </a:xfrm>
      </p:grpSpPr>
      <p:sp>
        <p:nvSpPr>
          <p:cNvPr id="112" name="Google Shape;112;p21"/>
          <p:cNvSpPr/>
          <p:nvPr/>
        </p:nvSpPr>
        <p:spPr>
          <a:xfrm>
            <a:off x="6096000" y="167"/>
            <a:ext cx="6096000" cy="6858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13" name="Google Shape;113;p21"/>
          <p:cNvCxnSpPr/>
          <p:nvPr/>
        </p:nvCxnSpPr>
        <p:spPr>
          <a:xfrm>
            <a:off x="6706233" y="5994000"/>
            <a:ext cx="624400" cy="0"/>
          </a:xfrm>
          <a:prstGeom prst="straightConnector1">
            <a:avLst/>
          </a:prstGeom>
          <a:noFill/>
          <a:ln w="19050" cap="flat" cmpd="sng">
            <a:solidFill>
              <a:schemeClr val="lt1"/>
            </a:solidFill>
            <a:prstDash val="solid"/>
            <a:round/>
            <a:headEnd type="none" w="sm" len="sm"/>
            <a:tailEnd type="none" w="sm" len="sm"/>
          </a:ln>
        </p:spPr>
      </p:cxnSp>
      <p:sp>
        <p:nvSpPr>
          <p:cNvPr id="114" name="Google Shape;114;p21"/>
          <p:cNvSpPr txBox="1">
            <a:spLocks noGrp="1"/>
          </p:cNvSpPr>
          <p:nvPr>
            <p:ph type="title"/>
          </p:nvPr>
        </p:nvSpPr>
        <p:spPr>
          <a:xfrm>
            <a:off x="354000" y="1863133"/>
            <a:ext cx="5393600" cy="175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4800">
                <a:solidFill>
                  <a:schemeClr val="dk1"/>
                </a:solidFill>
              </a:defRPr>
            </a:lvl1pPr>
            <a:lvl2pPr lvl="1" algn="ctr" rtl="0">
              <a:spcBef>
                <a:spcPts val="0"/>
              </a:spcBef>
              <a:spcAft>
                <a:spcPts val="0"/>
              </a:spcAft>
              <a:buClr>
                <a:schemeClr val="dk1"/>
              </a:buClr>
              <a:buSzPts val="3600"/>
              <a:buNone/>
              <a:defRPr sz="4800">
                <a:solidFill>
                  <a:schemeClr val="dk1"/>
                </a:solidFill>
              </a:defRPr>
            </a:lvl2pPr>
            <a:lvl3pPr lvl="2" algn="ctr" rtl="0">
              <a:spcBef>
                <a:spcPts val="0"/>
              </a:spcBef>
              <a:spcAft>
                <a:spcPts val="0"/>
              </a:spcAft>
              <a:buClr>
                <a:schemeClr val="dk1"/>
              </a:buClr>
              <a:buSzPts val="3600"/>
              <a:buNone/>
              <a:defRPr sz="4800">
                <a:solidFill>
                  <a:schemeClr val="dk1"/>
                </a:solidFill>
              </a:defRPr>
            </a:lvl3pPr>
            <a:lvl4pPr lvl="3" algn="ctr" rtl="0">
              <a:spcBef>
                <a:spcPts val="0"/>
              </a:spcBef>
              <a:spcAft>
                <a:spcPts val="0"/>
              </a:spcAft>
              <a:buClr>
                <a:schemeClr val="dk1"/>
              </a:buClr>
              <a:buSzPts val="3600"/>
              <a:buNone/>
              <a:defRPr sz="4800">
                <a:solidFill>
                  <a:schemeClr val="dk1"/>
                </a:solidFill>
              </a:defRPr>
            </a:lvl4pPr>
            <a:lvl5pPr lvl="4" algn="ctr" rtl="0">
              <a:spcBef>
                <a:spcPts val="0"/>
              </a:spcBef>
              <a:spcAft>
                <a:spcPts val="0"/>
              </a:spcAft>
              <a:buClr>
                <a:schemeClr val="dk1"/>
              </a:buClr>
              <a:buSzPts val="3600"/>
              <a:buNone/>
              <a:defRPr sz="4800">
                <a:solidFill>
                  <a:schemeClr val="dk1"/>
                </a:solidFill>
              </a:defRPr>
            </a:lvl5pPr>
            <a:lvl6pPr lvl="5" algn="ctr" rtl="0">
              <a:spcBef>
                <a:spcPts val="0"/>
              </a:spcBef>
              <a:spcAft>
                <a:spcPts val="0"/>
              </a:spcAft>
              <a:buClr>
                <a:schemeClr val="dk1"/>
              </a:buClr>
              <a:buSzPts val="3600"/>
              <a:buNone/>
              <a:defRPr sz="4800">
                <a:solidFill>
                  <a:schemeClr val="dk1"/>
                </a:solidFill>
              </a:defRPr>
            </a:lvl6pPr>
            <a:lvl7pPr lvl="6" algn="ctr" rtl="0">
              <a:spcBef>
                <a:spcPts val="0"/>
              </a:spcBef>
              <a:spcAft>
                <a:spcPts val="0"/>
              </a:spcAft>
              <a:buClr>
                <a:schemeClr val="dk1"/>
              </a:buClr>
              <a:buSzPts val="3600"/>
              <a:buNone/>
              <a:defRPr sz="4800">
                <a:solidFill>
                  <a:schemeClr val="dk1"/>
                </a:solidFill>
              </a:defRPr>
            </a:lvl7pPr>
            <a:lvl8pPr lvl="7" algn="ctr" rtl="0">
              <a:spcBef>
                <a:spcPts val="0"/>
              </a:spcBef>
              <a:spcAft>
                <a:spcPts val="0"/>
              </a:spcAft>
              <a:buClr>
                <a:schemeClr val="dk1"/>
              </a:buClr>
              <a:buSzPts val="3600"/>
              <a:buNone/>
              <a:defRPr sz="4800">
                <a:solidFill>
                  <a:schemeClr val="dk1"/>
                </a:solidFill>
              </a:defRPr>
            </a:lvl8pPr>
            <a:lvl9pPr lvl="8" algn="ctr" rtl="0">
              <a:spcBef>
                <a:spcPts val="0"/>
              </a:spcBef>
              <a:spcAft>
                <a:spcPts val="0"/>
              </a:spcAft>
              <a:buClr>
                <a:schemeClr val="dk1"/>
              </a:buClr>
              <a:buSzPts val="3600"/>
              <a:buNone/>
              <a:defRPr sz="4800">
                <a:solidFill>
                  <a:schemeClr val="dk1"/>
                </a:solidFill>
              </a:defRPr>
            </a:lvl9pPr>
          </a:lstStyle>
          <a:p>
            <a:endParaRPr/>
          </a:p>
        </p:txBody>
      </p:sp>
      <p:sp>
        <p:nvSpPr>
          <p:cNvPr id="115" name="Google Shape;115;p21"/>
          <p:cNvSpPr txBox="1">
            <a:spLocks noGrp="1"/>
          </p:cNvSpPr>
          <p:nvPr>
            <p:ph type="subTitle" idx="1"/>
          </p:nvPr>
        </p:nvSpPr>
        <p:spPr>
          <a:xfrm>
            <a:off x="354000" y="3647161"/>
            <a:ext cx="5393600" cy="179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800"/>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endParaRPr/>
          </a:p>
        </p:txBody>
      </p:sp>
      <p:sp>
        <p:nvSpPr>
          <p:cNvPr id="116" name="Google Shape;116;p21"/>
          <p:cNvSpPr txBox="1">
            <a:spLocks noGrp="1"/>
          </p:cNvSpPr>
          <p:nvPr>
            <p:ph type="body" idx="2"/>
          </p:nvPr>
        </p:nvSpPr>
        <p:spPr>
          <a:xfrm>
            <a:off x="6586000" y="965600"/>
            <a:ext cx="5116000" cy="4926800"/>
          </a:xfrm>
          <a:prstGeom prst="rect">
            <a:avLst/>
          </a:prstGeom>
        </p:spPr>
        <p:txBody>
          <a:bodyPr spcFirstLastPara="1" wrap="square" lIns="91425" tIns="91425" rIns="91425" bIns="91425" anchor="ctr" anchorCtr="0">
            <a:noAutofit/>
          </a:bodyPr>
          <a:lstStyle>
            <a:lvl1pPr marL="609585" lvl="0" indent="-457189" rtl="0">
              <a:spcBef>
                <a:spcPts val="0"/>
              </a:spcBef>
              <a:spcAft>
                <a:spcPts val="0"/>
              </a:spcAft>
              <a:buClr>
                <a:schemeClr val="lt1"/>
              </a:buClr>
              <a:buSzPts val="1800"/>
              <a:buChar char="●"/>
              <a:defRPr>
                <a:solidFill>
                  <a:schemeClr val="lt1"/>
                </a:solidFill>
              </a:defRPr>
            </a:lvl1pPr>
            <a:lvl2pPr marL="1219170" lvl="1" indent="-423323" rtl="0">
              <a:spcBef>
                <a:spcPts val="2133"/>
              </a:spcBef>
              <a:spcAft>
                <a:spcPts val="0"/>
              </a:spcAft>
              <a:buClr>
                <a:schemeClr val="lt1"/>
              </a:buClr>
              <a:buSzPts val="1400"/>
              <a:buChar char="○"/>
              <a:defRPr>
                <a:solidFill>
                  <a:schemeClr val="lt1"/>
                </a:solidFill>
              </a:defRPr>
            </a:lvl2pPr>
            <a:lvl3pPr marL="1828754" lvl="2" indent="-423323" rtl="0">
              <a:spcBef>
                <a:spcPts val="2133"/>
              </a:spcBef>
              <a:spcAft>
                <a:spcPts val="0"/>
              </a:spcAft>
              <a:buClr>
                <a:schemeClr val="lt1"/>
              </a:buClr>
              <a:buSzPts val="1400"/>
              <a:buChar char="■"/>
              <a:defRPr>
                <a:solidFill>
                  <a:schemeClr val="lt1"/>
                </a:solidFill>
              </a:defRPr>
            </a:lvl3pPr>
            <a:lvl4pPr marL="2438339" lvl="3" indent="-423323" rtl="0">
              <a:spcBef>
                <a:spcPts val="2133"/>
              </a:spcBef>
              <a:spcAft>
                <a:spcPts val="0"/>
              </a:spcAft>
              <a:buClr>
                <a:schemeClr val="lt1"/>
              </a:buClr>
              <a:buSzPts val="1400"/>
              <a:buChar char="●"/>
              <a:defRPr>
                <a:solidFill>
                  <a:schemeClr val="lt1"/>
                </a:solidFill>
              </a:defRPr>
            </a:lvl4pPr>
            <a:lvl5pPr marL="3047924" lvl="4" indent="-423323" rtl="0">
              <a:spcBef>
                <a:spcPts val="2133"/>
              </a:spcBef>
              <a:spcAft>
                <a:spcPts val="0"/>
              </a:spcAft>
              <a:buClr>
                <a:schemeClr val="lt1"/>
              </a:buClr>
              <a:buSzPts val="1400"/>
              <a:buChar char="○"/>
              <a:defRPr>
                <a:solidFill>
                  <a:schemeClr val="lt1"/>
                </a:solidFill>
              </a:defRPr>
            </a:lvl5pPr>
            <a:lvl6pPr marL="3657509" lvl="5" indent="-423323" rtl="0">
              <a:spcBef>
                <a:spcPts val="2133"/>
              </a:spcBef>
              <a:spcAft>
                <a:spcPts val="0"/>
              </a:spcAft>
              <a:buClr>
                <a:schemeClr val="lt1"/>
              </a:buClr>
              <a:buSzPts val="1400"/>
              <a:buChar char="■"/>
              <a:defRPr>
                <a:solidFill>
                  <a:schemeClr val="lt1"/>
                </a:solidFill>
              </a:defRPr>
            </a:lvl6pPr>
            <a:lvl7pPr marL="4267093" lvl="6" indent="-423323" rtl="0">
              <a:spcBef>
                <a:spcPts val="2133"/>
              </a:spcBef>
              <a:spcAft>
                <a:spcPts val="0"/>
              </a:spcAft>
              <a:buClr>
                <a:schemeClr val="lt1"/>
              </a:buClr>
              <a:buSzPts val="1400"/>
              <a:buChar char="●"/>
              <a:defRPr>
                <a:solidFill>
                  <a:schemeClr val="lt1"/>
                </a:solidFill>
              </a:defRPr>
            </a:lvl7pPr>
            <a:lvl8pPr marL="4876678" lvl="7" indent="-423323" rtl="0">
              <a:spcBef>
                <a:spcPts val="2133"/>
              </a:spcBef>
              <a:spcAft>
                <a:spcPts val="0"/>
              </a:spcAft>
              <a:buClr>
                <a:schemeClr val="lt1"/>
              </a:buClr>
              <a:buSzPts val="1400"/>
              <a:buChar char="○"/>
              <a:defRPr>
                <a:solidFill>
                  <a:schemeClr val="lt1"/>
                </a:solidFill>
              </a:defRPr>
            </a:lvl8pPr>
            <a:lvl9pPr marL="5486263" lvl="8" indent="-423323" rtl="0">
              <a:spcBef>
                <a:spcPts val="2133"/>
              </a:spcBef>
              <a:spcAft>
                <a:spcPts val="2133"/>
              </a:spcAft>
              <a:buClr>
                <a:schemeClr val="lt1"/>
              </a:buClr>
              <a:buSzPts val="1400"/>
              <a:buChar char="■"/>
              <a:defRPr>
                <a:solidFill>
                  <a:schemeClr val="lt1"/>
                </a:solidFill>
              </a:defRPr>
            </a:lvl9pPr>
          </a:lstStyle>
          <a:p>
            <a:endParaRPr/>
          </a:p>
        </p:txBody>
      </p:sp>
      <p:sp>
        <p:nvSpPr>
          <p:cNvPr id="117" name="Google Shape;117;p21"/>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3673479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b="1">
                <a:solidFill>
                  <a:schemeClr val="accent2">
                    <a:lumMod val="50000"/>
                  </a:schemeClr>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lvl1pPr>
              <a:defRPr>
                <a:solidFill>
                  <a:schemeClr val="accent2">
                    <a:lumMod val="50000"/>
                  </a:schemeClr>
                </a:solidFill>
              </a:defRPr>
            </a:lvl1pPr>
            <a:lvl2pPr>
              <a:defRPr>
                <a:solidFill>
                  <a:schemeClr val="accent2">
                    <a:lumMod val="50000"/>
                  </a:schemeClr>
                </a:solidFill>
              </a:defRPr>
            </a:lvl2pPr>
            <a:lvl3pPr>
              <a:defRPr>
                <a:solidFill>
                  <a:schemeClr val="accent2">
                    <a:lumMod val="50000"/>
                  </a:schemeClr>
                </a:solidFill>
              </a:defRPr>
            </a:lvl3pPr>
            <a:lvl4pPr>
              <a:defRPr>
                <a:solidFill>
                  <a:schemeClr val="accent2">
                    <a:lumMod val="50000"/>
                  </a:schemeClr>
                </a:solidFill>
              </a:defRPr>
            </a:lvl4pPr>
            <a:lvl5pPr>
              <a:defRPr>
                <a:solidFill>
                  <a:schemeClr val="accent2">
                    <a:lumMod val="50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9A2C92A-2956-4309-82E7-E518A62132BD}" type="datetimeFigureOut">
              <a:rPr lang="es-PE" smtClean="0"/>
              <a:t>17/04/2023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spTree>
    <p:extLst>
      <p:ext uri="{BB962C8B-B14F-4D97-AF65-F5344CB8AC3E}">
        <p14:creationId xmlns:p14="http://schemas.microsoft.com/office/powerpoint/2010/main" val="21171259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18"/>
        <p:cNvGrpSpPr/>
        <p:nvPr/>
      </p:nvGrpSpPr>
      <p:grpSpPr>
        <a:xfrm>
          <a:off x="0" y="0"/>
          <a:ext cx="0" cy="0"/>
          <a:chOff x="0" y="0"/>
          <a:chExt cx="0" cy="0"/>
        </a:xfrm>
      </p:grpSpPr>
      <p:cxnSp>
        <p:nvCxnSpPr>
          <p:cNvPr id="119" name="Google Shape;119;p22"/>
          <p:cNvCxnSpPr/>
          <p:nvPr/>
        </p:nvCxnSpPr>
        <p:spPr>
          <a:xfrm>
            <a:off x="566933" y="6320000"/>
            <a:ext cx="11062400" cy="0"/>
          </a:xfrm>
          <a:prstGeom prst="straightConnector1">
            <a:avLst/>
          </a:prstGeom>
          <a:noFill/>
          <a:ln w="19050" cap="flat" cmpd="sng">
            <a:solidFill>
              <a:schemeClr val="dk2"/>
            </a:solidFill>
            <a:prstDash val="solid"/>
            <a:round/>
            <a:headEnd type="none" w="sm" len="sm"/>
            <a:tailEnd type="none" w="sm" len="sm"/>
          </a:ln>
        </p:spPr>
      </p:cxnSp>
      <p:cxnSp>
        <p:nvCxnSpPr>
          <p:cNvPr id="120" name="Google Shape;120;p22"/>
          <p:cNvCxnSpPr/>
          <p:nvPr/>
        </p:nvCxnSpPr>
        <p:spPr>
          <a:xfrm>
            <a:off x="566931" y="554200"/>
            <a:ext cx="244400" cy="0"/>
          </a:xfrm>
          <a:prstGeom prst="straightConnector1">
            <a:avLst/>
          </a:prstGeom>
          <a:noFill/>
          <a:ln w="19050" cap="flat" cmpd="sng">
            <a:solidFill>
              <a:schemeClr val="dk2"/>
            </a:solidFill>
            <a:prstDash val="solid"/>
            <a:round/>
            <a:headEnd type="none" w="sm" len="sm"/>
            <a:tailEnd type="none" w="sm" len="sm"/>
          </a:ln>
        </p:spPr>
      </p:cxnSp>
      <p:sp>
        <p:nvSpPr>
          <p:cNvPr id="121" name="Google Shape;121;p22"/>
          <p:cNvSpPr txBox="1">
            <a:spLocks noGrp="1"/>
          </p:cNvSpPr>
          <p:nvPr>
            <p:ph type="body" idx="1"/>
          </p:nvPr>
        </p:nvSpPr>
        <p:spPr>
          <a:xfrm>
            <a:off x="437356" y="5634700"/>
            <a:ext cx="11184800" cy="524800"/>
          </a:xfrm>
          <a:prstGeom prst="rect">
            <a:avLst/>
          </a:prstGeom>
        </p:spPr>
        <p:txBody>
          <a:bodyPr spcFirstLastPara="1" wrap="square" lIns="91425" tIns="91425" rIns="91425" bIns="91425" anchor="ctr" anchorCtr="0">
            <a:noAutofit/>
          </a:bodyPr>
          <a:lstStyle>
            <a:lvl1pPr marL="609585" lvl="0" indent="-304792" rtl="0">
              <a:lnSpc>
                <a:spcPct val="100000"/>
              </a:lnSpc>
              <a:spcBef>
                <a:spcPts val="0"/>
              </a:spcBef>
              <a:spcAft>
                <a:spcPts val="0"/>
              </a:spcAft>
              <a:buSzPts val="1800"/>
              <a:buNone/>
              <a:defRPr/>
            </a:lvl1pPr>
          </a:lstStyle>
          <a:p>
            <a:endParaRPr/>
          </a:p>
        </p:txBody>
      </p:sp>
      <p:sp>
        <p:nvSpPr>
          <p:cNvPr id="122" name="Google Shape;122;p22"/>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41680013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23"/>
        <p:cNvGrpSpPr/>
        <p:nvPr/>
      </p:nvGrpSpPr>
      <p:grpSpPr>
        <a:xfrm>
          <a:off x="0" y="0"/>
          <a:ext cx="0" cy="0"/>
          <a:chOff x="0" y="0"/>
          <a:chExt cx="0" cy="0"/>
        </a:xfrm>
      </p:grpSpPr>
      <p:cxnSp>
        <p:nvCxnSpPr>
          <p:cNvPr id="124" name="Google Shape;124;p23"/>
          <p:cNvCxnSpPr/>
          <p:nvPr/>
        </p:nvCxnSpPr>
        <p:spPr>
          <a:xfrm>
            <a:off x="566933" y="6320000"/>
            <a:ext cx="11062400" cy="0"/>
          </a:xfrm>
          <a:prstGeom prst="straightConnector1">
            <a:avLst/>
          </a:prstGeom>
          <a:noFill/>
          <a:ln w="19050" cap="flat" cmpd="sng">
            <a:solidFill>
              <a:schemeClr val="dk2"/>
            </a:solidFill>
            <a:prstDash val="solid"/>
            <a:round/>
            <a:headEnd type="none" w="sm" len="sm"/>
            <a:tailEnd type="none" w="sm" len="sm"/>
          </a:ln>
        </p:spPr>
      </p:cxnSp>
      <p:cxnSp>
        <p:nvCxnSpPr>
          <p:cNvPr id="125" name="Google Shape;125;p23"/>
          <p:cNvCxnSpPr/>
          <p:nvPr/>
        </p:nvCxnSpPr>
        <p:spPr>
          <a:xfrm>
            <a:off x="566933" y="554200"/>
            <a:ext cx="11062400" cy="0"/>
          </a:xfrm>
          <a:prstGeom prst="straightConnector1">
            <a:avLst/>
          </a:prstGeom>
          <a:noFill/>
          <a:ln w="38100" cap="flat" cmpd="sng">
            <a:solidFill>
              <a:schemeClr val="dk2"/>
            </a:solidFill>
            <a:prstDash val="solid"/>
            <a:round/>
            <a:headEnd type="none" w="sm" len="sm"/>
            <a:tailEnd type="none" w="sm" len="sm"/>
          </a:ln>
        </p:spPr>
      </p:cxnSp>
      <p:sp>
        <p:nvSpPr>
          <p:cNvPr id="126" name="Google Shape;126;p23"/>
          <p:cNvSpPr txBox="1">
            <a:spLocks noGrp="1"/>
          </p:cNvSpPr>
          <p:nvPr>
            <p:ph type="title" hasCustomPrompt="1"/>
          </p:nvPr>
        </p:nvSpPr>
        <p:spPr>
          <a:xfrm>
            <a:off x="1138600" y="1739800"/>
            <a:ext cx="9914800" cy="205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128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128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128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128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128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128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128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128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12800">
                <a:solidFill>
                  <a:schemeClr val="dk1"/>
                </a:solidFill>
                <a:latin typeface="Lato"/>
                <a:ea typeface="Lato"/>
                <a:cs typeface="Lato"/>
                <a:sym typeface="Lato"/>
              </a:defRPr>
            </a:lvl9pPr>
          </a:lstStyle>
          <a:p>
            <a:r>
              <a:t>xx%</a:t>
            </a:r>
          </a:p>
        </p:txBody>
      </p:sp>
      <p:sp>
        <p:nvSpPr>
          <p:cNvPr id="127" name="Google Shape;127;p23"/>
          <p:cNvSpPr txBox="1">
            <a:spLocks noGrp="1"/>
          </p:cNvSpPr>
          <p:nvPr>
            <p:ph type="body" idx="1"/>
          </p:nvPr>
        </p:nvSpPr>
        <p:spPr>
          <a:xfrm>
            <a:off x="1138600" y="3892600"/>
            <a:ext cx="9914800" cy="1428800"/>
          </a:xfrm>
          <a:prstGeom prst="rect">
            <a:avLst/>
          </a:prstGeom>
        </p:spPr>
        <p:txBody>
          <a:bodyPr spcFirstLastPara="1" wrap="square" lIns="91425" tIns="91425" rIns="91425" bIns="91425" anchor="t" anchorCtr="0">
            <a:noAutofit/>
          </a:bodyPr>
          <a:lstStyle>
            <a:lvl1pPr marL="609585" lvl="0" indent="-457189" algn="ctr" rtl="0">
              <a:spcBef>
                <a:spcPts val="0"/>
              </a:spcBef>
              <a:spcAft>
                <a:spcPts val="0"/>
              </a:spcAft>
              <a:buSzPts val="1800"/>
              <a:buChar char="●"/>
              <a:defRPr/>
            </a:lvl1pPr>
            <a:lvl2pPr marL="1219170" lvl="1" indent="-423323" algn="ctr" rtl="0">
              <a:spcBef>
                <a:spcPts val="2133"/>
              </a:spcBef>
              <a:spcAft>
                <a:spcPts val="0"/>
              </a:spcAft>
              <a:buSzPts val="1400"/>
              <a:buChar char="○"/>
              <a:defRPr/>
            </a:lvl2pPr>
            <a:lvl3pPr marL="1828754" lvl="2" indent="-423323" algn="ctr" rtl="0">
              <a:spcBef>
                <a:spcPts val="2133"/>
              </a:spcBef>
              <a:spcAft>
                <a:spcPts val="0"/>
              </a:spcAft>
              <a:buSzPts val="1400"/>
              <a:buChar char="■"/>
              <a:defRPr/>
            </a:lvl3pPr>
            <a:lvl4pPr marL="2438339" lvl="3" indent="-423323" algn="ctr" rtl="0">
              <a:spcBef>
                <a:spcPts val="2133"/>
              </a:spcBef>
              <a:spcAft>
                <a:spcPts val="0"/>
              </a:spcAft>
              <a:buSzPts val="1400"/>
              <a:buChar char="●"/>
              <a:defRPr/>
            </a:lvl4pPr>
            <a:lvl5pPr marL="3047924" lvl="4" indent="-423323" algn="ctr" rtl="0">
              <a:spcBef>
                <a:spcPts val="2133"/>
              </a:spcBef>
              <a:spcAft>
                <a:spcPts val="0"/>
              </a:spcAft>
              <a:buSzPts val="1400"/>
              <a:buChar char="○"/>
              <a:defRPr/>
            </a:lvl5pPr>
            <a:lvl6pPr marL="3657509" lvl="5" indent="-423323" algn="ctr" rtl="0">
              <a:spcBef>
                <a:spcPts val="2133"/>
              </a:spcBef>
              <a:spcAft>
                <a:spcPts val="0"/>
              </a:spcAft>
              <a:buSzPts val="1400"/>
              <a:buChar char="■"/>
              <a:defRPr/>
            </a:lvl6pPr>
            <a:lvl7pPr marL="4267093" lvl="6" indent="-423323" algn="ctr" rtl="0">
              <a:spcBef>
                <a:spcPts val="2133"/>
              </a:spcBef>
              <a:spcAft>
                <a:spcPts val="0"/>
              </a:spcAft>
              <a:buSzPts val="1400"/>
              <a:buChar char="●"/>
              <a:defRPr/>
            </a:lvl7pPr>
            <a:lvl8pPr marL="4876678" lvl="7" indent="-423323" algn="ctr" rtl="0">
              <a:spcBef>
                <a:spcPts val="2133"/>
              </a:spcBef>
              <a:spcAft>
                <a:spcPts val="0"/>
              </a:spcAft>
              <a:buSzPts val="1400"/>
              <a:buChar char="○"/>
              <a:defRPr/>
            </a:lvl8pPr>
            <a:lvl9pPr marL="5486263" lvl="8" indent="-423323" algn="ctr" rtl="0">
              <a:spcBef>
                <a:spcPts val="2133"/>
              </a:spcBef>
              <a:spcAft>
                <a:spcPts val="2133"/>
              </a:spcAft>
              <a:buSzPts val="1400"/>
              <a:buChar char="■"/>
              <a:defRPr/>
            </a:lvl9pPr>
          </a:lstStyle>
          <a:p>
            <a:endParaRPr/>
          </a:p>
        </p:txBody>
      </p:sp>
      <p:sp>
        <p:nvSpPr>
          <p:cNvPr id="128" name="Google Shape;128;p23"/>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1634879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24"/>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40162257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b="1">
                <a:solidFill>
                  <a:schemeClr val="accent2">
                    <a:lumMod val="50000"/>
                  </a:schemeClr>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lvl1pPr>
              <a:defRPr>
                <a:solidFill>
                  <a:schemeClr val="accent2">
                    <a:lumMod val="50000"/>
                  </a:schemeClr>
                </a:solidFill>
              </a:defRPr>
            </a:lvl1pPr>
            <a:lvl2pPr>
              <a:defRPr>
                <a:solidFill>
                  <a:schemeClr val="accent2">
                    <a:lumMod val="50000"/>
                  </a:schemeClr>
                </a:solidFill>
              </a:defRPr>
            </a:lvl2pPr>
            <a:lvl3pPr>
              <a:defRPr>
                <a:solidFill>
                  <a:schemeClr val="accent2">
                    <a:lumMod val="50000"/>
                  </a:schemeClr>
                </a:solidFill>
              </a:defRPr>
            </a:lvl3pPr>
            <a:lvl4pPr>
              <a:defRPr>
                <a:solidFill>
                  <a:schemeClr val="accent2">
                    <a:lumMod val="50000"/>
                  </a:schemeClr>
                </a:solidFill>
              </a:defRPr>
            </a:lvl4pPr>
            <a:lvl5pPr>
              <a:defRPr>
                <a:solidFill>
                  <a:schemeClr val="accent2">
                    <a:lumMod val="50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9A2C92A-2956-4309-82E7-E518A62132BD}" type="datetimeFigureOut">
              <a:rPr lang="es-PE" smtClean="0"/>
              <a:t>17/04/2023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spTree>
    <p:extLst>
      <p:ext uri="{BB962C8B-B14F-4D97-AF65-F5344CB8AC3E}">
        <p14:creationId xmlns:p14="http://schemas.microsoft.com/office/powerpoint/2010/main" val="3171037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1">
                <a:solidFill>
                  <a:schemeClr val="accent2">
                    <a:lumMod val="50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accent2">
                    <a:lumMod val="50000"/>
                  </a:schemeClr>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9A2C92A-2956-4309-82E7-E518A62132BD}" type="datetimeFigureOut">
              <a:rPr lang="es-PE" smtClean="0"/>
              <a:t>17/04/2023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248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a:solidFill>
                  <a:schemeClr val="accent2">
                    <a:lumMod val="50000"/>
                  </a:schemeClr>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lvl1pPr>
              <a:defRPr>
                <a:solidFill>
                  <a:schemeClr val="accent2">
                    <a:lumMod val="50000"/>
                  </a:schemeClr>
                </a:solidFill>
              </a:defRPr>
            </a:lvl1pPr>
            <a:lvl2pPr>
              <a:defRPr>
                <a:solidFill>
                  <a:schemeClr val="accent2">
                    <a:lumMod val="50000"/>
                  </a:schemeClr>
                </a:solidFill>
              </a:defRPr>
            </a:lvl2pPr>
            <a:lvl3pPr>
              <a:defRPr>
                <a:solidFill>
                  <a:schemeClr val="accent2">
                    <a:lumMod val="50000"/>
                  </a:schemeClr>
                </a:solidFill>
              </a:defRPr>
            </a:lvl3pPr>
            <a:lvl4pPr>
              <a:defRPr>
                <a:solidFill>
                  <a:schemeClr val="accent2">
                    <a:lumMod val="50000"/>
                  </a:schemeClr>
                </a:solidFill>
              </a:defRPr>
            </a:lvl4pPr>
            <a:lvl5pPr>
              <a:defRPr>
                <a:solidFill>
                  <a:schemeClr val="accent2">
                    <a:lumMod val="50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lvl1pPr>
              <a:defRPr>
                <a:solidFill>
                  <a:schemeClr val="accent2">
                    <a:lumMod val="50000"/>
                  </a:schemeClr>
                </a:solidFill>
              </a:defRPr>
            </a:lvl1pPr>
            <a:lvl2pPr>
              <a:defRPr>
                <a:solidFill>
                  <a:schemeClr val="accent2">
                    <a:lumMod val="50000"/>
                  </a:schemeClr>
                </a:solidFill>
              </a:defRPr>
            </a:lvl2pPr>
            <a:lvl3pPr>
              <a:defRPr>
                <a:solidFill>
                  <a:schemeClr val="accent2">
                    <a:lumMod val="50000"/>
                  </a:schemeClr>
                </a:solidFill>
              </a:defRPr>
            </a:lvl3pPr>
            <a:lvl4pPr>
              <a:defRPr>
                <a:solidFill>
                  <a:schemeClr val="accent2">
                    <a:lumMod val="50000"/>
                  </a:schemeClr>
                </a:solidFill>
              </a:defRPr>
            </a:lvl4pPr>
            <a:lvl5pPr>
              <a:defRPr>
                <a:solidFill>
                  <a:schemeClr val="accent2">
                    <a:lumMod val="50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C9A2C92A-2956-4309-82E7-E518A62132BD}" type="datetimeFigureOut">
              <a:rPr lang="es-PE" smtClean="0"/>
              <a:t>17/04/2023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spTree>
    <p:extLst>
      <p:ext uri="{BB962C8B-B14F-4D97-AF65-F5344CB8AC3E}">
        <p14:creationId xmlns:p14="http://schemas.microsoft.com/office/powerpoint/2010/main" val="3993108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accent2">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lvl1pPr>
              <a:defRPr>
                <a:solidFill>
                  <a:schemeClr val="accent2">
                    <a:lumMod val="50000"/>
                  </a:schemeClr>
                </a:solidFill>
              </a:defRPr>
            </a:lvl1pPr>
            <a:lvl2pPr>
              <a:defRPr>
                <a:solidFill>
                  <a:schemeClr val="accent2">
                    <a:lumMod val="50000"/>
                  </a:schemeClr>
                </a:solidFill>
              </a:defRPr>
            </a:lvl2pPr>
            <a:lvl3pPr>
              <a:defRPr>
                <a:solidFill>
                  <a:schemeClr val="accent2">
                    <a:lumMod val="50000"/>
                  </a:schemeClr>
                </a:solidFill>
              </a:defRPr>
            </a:lvl3pPr>
            <a:lvl4pPr>
              <a:defRPr>
                <a:solidFill>
                  <a:schemeClr val="accent2">
                    <a:lumMod val="50000"/>
                  </a:schemeClr>
                </a:solidFill>
              </a:defRPr>
            </a:lvl4pPr>
            <a:lvl5pPr>
              <a:defRPr>
                <a:solidFill>
                  <a:schemeClr val="accent2">
                    <a:lumMod val="50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accent2">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lvl1pPr>
              <a:defRPr>
                <a:solidFill>
                  <a:schemeClr val="accent2">
                    <a:lumMod val="50000"/>
                  </a:schemeClr>
                </a:solidFill>
              </a:defRPr>
            </a:lvl1pPr>
            <a:lvl2pPr>
              <a:defRPr>
                <a:solidFill>
                  <a:schemeClr val="accent2">
                    <a:lumMod val="50000"/>
                  </a:schemeClr>
                </a:solidFill>
              </a:defRPr>
            </a:lvl2pPr>
            <a:lvl3pPr>
              <a:defRPr>
                <a:solidFill>
                  <a:schemeClr val="accent2">
                    <a:lumMod val="50000"/>
                  </a:schemeClr>
                </a:solidFill>
              </a:defRPr>
            </a:lvl3pPr>
            <a:lvl4pPr>
              <a:defRPr>
                <a:solidFill>
                  <a:schemeClr val="accent2">
                    <a:lumMod val="50000"/>
                  </a:schemeClr>
                </a:solidFill>
              </a:defRPr>
            </a:lvl4pPr>
            <a:lvl5pPr>
              <a:defRPr>
                <a:solidFill>
                  <a:schemeClr val="accent2">
                    <a:lumMod val="50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C9A2C92A-2956-4309-82E7-E518A62132BD}" type="datetimeFigureOut">
              <a:rPr lang="es-PE" smtClean="0"/>
              <a:t>17/04/2023</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spTree>
    <p:extLst>
      <p:ext uri="{BB962C8B-B14F-4D97-AF65-F5344CB8AC3E}">
        <p14:creationId xmlns:p14="http://schemas.microsoft.com/office/powerpoint/2010/main" val="1137088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lumMod val="50000"/>
                  </a:schemeClr>
                </a:solidFill>
              </a:defRPr>
            </a:lvl1p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9A2C92A-2956-4309-82E7-E518A62132BD}" type="datetimeFigureOut">
              <a:rPr lang="es-PE" smtClean="0"/>
              <a:t>17/04/2023</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spTree>
    <p:extLst>
      <p:ext uri="{BB962C8B-B14F-4D97-AF65-F5344CB8AC3E}">
        <p14:creationId xmlns:p14="http://schemas.microsoft.com/office/powerpoint/2010/main" val="35263191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9A2C92A-2956-4309-82E7-E518A62132BD}" type="datetimeFigureOut">
              <a:rPr lang="es-PE" smtClean="0"/>
              <a:t>17/04/2023</a:t>
            </a:fld>
            <a:endParaRPr lang="es-PE"/>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s-PE"/>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spTree>
    <p:extLst>
      <p:ext uri="{BB962C8B-B14F-4D97-AF65-F5344CB8AC3E}">
        <p14:creationId xmlns:p14="http://schemas.microsoft.com/office/powerpoint/2010/main" val="86580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1">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lvl1pPr>
              <a:defRPr>
                <a:solidFill>
                  <a:schemeClr val="accent2">
                    <a:lumMod val="50000"/>
                  </a:schemeClr>
                </a:solidFill>
              </a:defRPr>
            </a:lvl1pPr>
            <a:lvl2pPr>
              <a:defRPr>
                <a:solidFill>
                  <a:schemeClr val="accent2">
                    <a:lumMod val="50000"/>
                  </a:schemeClr>
                </a:solidFill>
              </a:defRPr>
            </a:lvl2pPr>
            <a:lvl3pPr>
              <a:defRPr>
                <a:solidFill>
                  <a:schemeClr val="accent2">
                    <a:lumMod val="50000"/>
                  </a:schemeClr>
                </a:solidFill>
              </a:defRPr>
            </a:lvl3pPr>
            <a:lvl4pPr>
              <a:defRPr>
                <a:solidFill>
                  <a:schemeClr val="accent2">
                    <a:lumMod val="50000"/>
                  </a:schemeClr>
                </a:solidFill>
              </a:defRPr>
            </a:lvl4pPr>
            <a:lvl5pPr>
              <a:defRPr>
                <a:solidFill>
                  <a:schemeClr val="accent2">
                    <a:lumMod val="50000"/>
                  </a:schemeClr>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9A2C92A-2956-4309-82E7-E518A62132BD}" type="datetimeFigureOut">
              <a:rPr lang="es-PE" smtClean="0"/>
              <a:t>17/04/2023</a:t>
            </a:fld>
            <a:endParaRPr lang="es-PE"/>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s-PE"/>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lvl1pPr>
              <a:defRPr>
                <a:solidFill>
                  <a:schemeClr val="tx2"/>
                </a:solidFill>
              </a:defRPr>
            </a:lvl1pPr>
          </a:lstStyle>
          <a:p>
            <a:fld id="{17B18638-B53E-4F94-B3E7-A0E48A10A5E4}" type="slidenum">
              <a:rPr lang="es-PE" smtClean="0"/>
              <a:t>‹Nº›</a:t>
            </a:fld>
            <a:endParaRPr lang="es-PE"/>
          </a:p>
        </p:txBody>
      </p:sp>
    </p:spTree>
    <p:extLst>
      <p:ext uri="{BB962C8B-B14F-4D97-AF65-F5344CB8AC3E}">
        <p14:creationId xmlns:p14="http://schemas.microsoft.com/office/powerpoint/2010/main" val="19968341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1">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A2C92A-2956-4309-82E7-E518A62132BD}" type="datetimeFigureOut">
              <a:rPr lang="es-PE" smtClean="0"/>
              <a:t>17/04/2023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17B18638-B53E-4F94-B3E7-A0E48A10A5E4}" type="slidenum">
              <a:rPr lang="es-PE" smtClean="0"/>
              <a:t>‹Nº›</a:t>
            </a:fld>
            <a:endParaRPr lang="es-PE"/>
          </a:p>
        </p:txBody>
      </p:sp>
      <p:pic>
        <p:nvPicPr>
          <p:cNvPr id="14" name="Imagen 13">
            <a:extLst>
              <a:ext uri="{FF2B5EF4-FFF2-40B4-BE49-F238E27FC236}">
                <a16:creationId xmlns:a16="http://schemas.microsoft.com/office/drawing/2014/main" id="{BC1722DA-C0A0-4C60-BB9A-C6405DCD6F0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537914" y="188280"/>
            <a:ext cx="1569455" cy="391171"/>
          </a:xfrm>
          <a:prstGeom prst="rect">
            <a:avLst/>
          </a:prstGeom>
        </p:spPr>
      </p:pic>
    </p:spTree>
    <p:extLst>
      <p:ext uri="{BB962C8B-B14F-4D97-AF65-F5344CB8AC3E}">
        <p14:creationId xmlns:p14="http://schemas.microsoft.com/office/powerpoint/2010/main" val="2792328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Imagen 14" descr="Imagen que contiene dibujo&#10;&#10;Descripción generada automáticamente">
            <a:extLst>
              <a:ext uri="{FF2B5EF4-FFF2-40B4-BE49-F238E27FC236}">
                <a16:creationId xmlns:a16="http://schemas.microsoft.com/office/drawing/2014/main" id="{7C27C102-2AA3-431F-B1D9-A8C188523855}"/>
              </a:ext>
            </a:extLst>
          </p:cNvPr>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10934700" y="88955"/>
            <a:ext cx="1100871" cy="330006"/>
          </a:xfrm>
          <a:prstGeom prst="rect">
            <a:avLst/>
          </a:prstGeom>
        </p:spPr>
      </p:pic>
      <p:pic>
        <p:nvPicPr>
          <p:cNvPr id="11" name="Imagen 10" descr="Imagen que contiene dibujo&#10;&#10;Descripción generada automáticamente">
            <a:extLst>
              <a:ext uri="{FF2B5EF4-FFF2-40B4-BE49-F238E27FC236}">
                <a16:creationId xmlns:a16="http://schemas.microsoft.com/office/drawing/2014/main" id="{FBCFC422-B9D4-45C2-A4C7-0DD49139D06B}"/>
              </a:ext>
            </a:extLst>
          </p:cNvPr>
          <p:cNvPicPr>
            <a:picLocks noChangeAspect="1"/>
          </p:cNvPicPr>
          <p:nvPr/>
        </p:nvPicPr>
        <p:blipFill>
          <a:blip r:embed="rId15">
            <a:alphaModFix amt="10000"/>
            <a:extLst>
              <a:ext uri="{28A0092B-C50C-407E-A947-70E740481C1C}">
                <a14:useLocalDpi xmlns:a14="http://schemas.microsoft.com/office/drawing/2010/main"/>
              </a:ext>
            </a:extLst>
          </a:blip>
          <a:stretch>
            <a:fillRect/>
          </a:stretch>
        </p:blipFill>
        <p:spPr>
          <a:xfrm>
            <a:off x="1154028" y="1770452"/>
            <a:ext cx="9883944" cy="2962887"/>
          </a:xfrm>
          <a:prstGeom prst="rect">
            <a:avLst/>
          </a:prstGeom>
        </p:spPr>
      </p:pic>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dirty="0"/>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9A2C92A-2956-4309-82E7-E518A62132BD}" type="datetimeFigureOut">
              <a:rPr lang="es-PE" smtClean="0"/>
              <a:t>17/04/2023</a:t>
            </a:fld>
            <a:endParaRPr lang="es-PE"/>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s-PE"/>
          </a:p>
        </p:txBody>
      </p:sp>
      <p:sp>
        <p:nvSpPr>
          <p:cNvPr id="6" name="Slide Number Placeholder 5"/>
          <p:cNvSpPr>
            <a:spLocks noGrp="1"/>
          </p:cNvSpPr>
          <p:nvPr>
            <p:ph type="sldNum" sz="quarter" idx="4"/>
          </p:nvPr>
        </p:nvSpPr>
        <p:spPr>
          <a:xfrm>
            <a:off x="9900458" y="6459785"/>
            <a:ext cx="1312025" cy="365125"/>
          </a:xfrm>
          <a:prstGeom prst="rect">
            <a:avLst/>
          </a:prstGeom>
          <a:noFill/>
        </p:spPr>
        <p:txBody>
          <a:bodyPr vert="horz" lIns="91440" tIns="45720" rIns="91440" bIns="45720" rtlCol="0" anchor="ctr"/>
          <a:lstStyle>
            <a:lvl1pPr algn="r">
              <a:defRPr sz="1050">
                <a:solidFill>
                  <a:srgbClr val="FFFFFF"/>
                </a:solidFill>
              </a:defRPr>
            </a:lvl1pPr>
          </a:lstStyle>
          <a:p>
            <a:fld id="{17B18638-B53E-4F94-B3E7-A0E48A10A5E4}" type="slidenum">
              <a:rPr lang="es-PE" smtClean="0"/>
              <a:t>‹Nº›</a:t>
            </a:fld>
            <a:endParaRPr lang="es-PE"/>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1803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85000"/>
        </a:lnSpc>
        <a:spcBef>
          <a:spcPct val="0"/>
        </a:spcBef>
        <a:buNone/>
        <a:defRPr sz="4800" b="1" kern="1200" spc="-50" baseline="0">
          <a:solidFill>
            <a:schemeClr val="accent2">
              <a:lumMod val="50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accent2">
              <a:lumMod val="50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accent2">
              <a:lumMod val="50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accent2">
              <a:lumMod val="50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accent2">
              <a:lumMod val="50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accent2">
              <a:lumMod val="50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8"/>
        <p:cNvGrpSpPr/>
        <p:nvPr/>
      </p:nvGrpSpPr>
      <p:grpSpPr>
        <a:xfrm>
          <a:off x="0" y="0"/>
          <a:ext cx="0" cy="0"/>
          <a:chOff x="0" y="0"/>
          <a:chExt cx="0" cy="0"/>
        </a:xfrm>
      </p:grpSpPr>
      <p:sp>
        <p:nvSpPr>
          <p:cNvPr id="69" name="Google Shape;69;p13"/>
          <p:cNvSpPr txBox="1">
            <a:spLocks noGrp="1"/>
          </p:cNvSpPr>
          <p:nvPr>
            <p:ph type="title"/>
          </p:nvPr>
        </p:nvSpPr>
        <p:spPr>
          <a:xfrm>
            <a:off x="3200333" y="767933"/>
            <a:ext cx="8428800" cy="84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0" name="Google Shape;70;p13"/>
          <p:cNvSpPr txBox="1">
            <a:spLocks noGrp="1"/>
          </p:cNvSpPr>
          <p:nvPr>
            <p:ph type="body" idx="1"/>
          </p:nvPr>
        </p:nvSpPr>
        <p:spPr>
          <a:xfrm>
            <a:off x="3213483" y="2127701"/>
            <a:ext cx="8428800" cy="40032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71" name="Google Shape;71;p13"/>
          <p:cNvSpPr txBox="1">
            <a:spLocks noGrp="1"/>
          </p:cNvSpPr>
          <p:nvPr>
            <p:ph type="sldNum" idx="12"/>
          </p:nvPr>
        </p:nvSpPr>
        <p:spPr>
          <a:xfrm>
            <a:off x="11330665" y="6251679"/>
            <a:ext cx="731600" cy="524800"/>
          </a:xfrm>
          <a:prstGeom prst="rect">
            <a:avLst/>
          </a:prstGeom>
          <a:noFill/>
          <a:ln>
            <a:noFill/>
          </a:ln>
        </p:spPr>
        <p:txBody>
          <a:bodyPr spcFirstLastPara="1" wrap="square" lIns="91425" tIns="91425" rIns="91425" bIns="91425" anchor="ctr" anchorCtr="0">
            <a:noAutofit/>
          </a:bodyPr>
          <a:lstStyle>
            <a:lvl1pPr lvl="0" algn="r" rtl="0">
              <a:buNone/>
              <a:defRPr sz="1333">
                <a:solidFill>
                  <a:schemeClr val="dk2"/>
                </a:solidFill>
                <a:latin typeface="Lato"/>
                <a:ea typeface="Lato"/>
                <a:cs typeface="Lato"/>
                <a:sym typeface="Lato"/>
              </a:defRPr>
            </a:lvl1pPr>
            <a:lvl2pPr lvl="1" algn="r" rtl="0">
              <a:buNone/>
              <a:defRPr sz="1333">
                <a:solidFill>
                  <a:schemeClr val="dk2"/>
                </a:solidFill>
                <a:latin typeface="Lato"/>
                <a:ea typeface="Lato"/>
                <a:cs typeface="Lato"/>
                <a:sym typeface="Lato"/>
              </a:defRPr>
            </a:lvl2pPr>
            <a:lvl3pPr lvl="2" algn="r" rtl="0">
              <a:buNone/>
              <a:defRPr sz="1333">
                <a:solidFill>
                  <a:schemeClr val="dk2"/>
                </a:solidFill>
                <a:latin typeface="Lato"/>
                <a:ea typeface="Lato"/>
                <a:cs typeface="Lato"/>
                <a:sym typeface="Lato"/>
              </a:defRPr>
            </a:lvl3pPr>
            <a:lvl4pPr lvl="3" algn="r" rtl="0">
              <a:buNone/>
              <a:defRPr sz="1333">
                <a:solidFill>
                  <a:schemeClr val="dk2"/>
                </a:solidFill>
                <a:latin typeface="Lato"/>
                <a:ea typeface="Lato"/>
                <a:cs typeface="Lato"/>
                <a:sym typeface="Lato"/>
              </a:defRPr>
            </a:lvl4pPr>
            <a:lvl5pPr lvl="4" algn="r" rtl="0">
              <a:buNone/>
              <a:defRPr sz="1333">
                <a:solidFill>
                  <a:schemeClr val="dk2"/>
                </a:solidFill>
                <a:latin typeface="Lato"/>
                <a:ea typeface="Lato"/>
                <a:cs typeface="Lato"/>
                <a:sym typeface="Lato"/>
              </a:defRPr>
            </a:lvl5pPr>
            <a:lvl6pPr lvl="5" algn="r" rtl="0">
              <a:buNone/>
              <a:defRPr sz="1333">
                <a:solidFill>
                  <a:schemeClr val="dk2"/>
                </a:solidFill>
                <a:latin typeface="Lato"/>
                <a:ea typeface="Lato"/>
                <a:cs typeface="Lato"/>
                <a:sym typeface="Lato"/>
              </a:defRPr>
            </a:lvl6pPr>
            <a:lvl7pPr lvl="6" algn="r" rtl="0">
              <a:buNone/>
              <a:defRPr sz="1333">
                <a:solidFill>
                  <a:schemeClr val="dk2"/>
                </a:solidFill>
                <a:latin typeface="Lato"/>
                <a:ea typeface="Lato"/>
                <a:cs typeface="Lato"/>
                <a:sym typeface="Lato"/>
              </a:defRPr>
            </a:lvl7pPr>
            <a:lvl8pPr lvl="7" algn="r" rtl="0">
              <a:buNone/>
              <a:defRPr sz="1333">
                <a:solidFill>
                  <a:schemeClr val="dk2"/>
                </a:solidFill>
                <a:latin typeface="Lato"/>
                <a:ea typeface="Lato"/>
                <a:cs typeface="Lato"/>
                <a:sym typeface="Lato"/>
              </a:defRPr>
            </a:lvl8pPr>
            <a:lvl9pPr lvl="8" algn="r" rtl="0">
              <a:buNone/>
              <a:defRPr sz="1333">
                <a:solidFill>
                  <a:schemeClr val="dk2"/>
                </a:solidFill>
                <a:latin typeface="Lato"/>
                <a:ea typeface="Lato"/>
                <a:cs typeface="Lato"/>
                <a:sym typeface="Lato"/>
              </a:defRPr>
            </a:lvl9pPr>
          </a:lstStyle>
          <a:p>
            <a:fld id="{00000000-1234-1234-1234-123412341234}" type="slidenum">
              <a:rPr lang="es-CL" smtClean="0"/>
              <a:pPr/>
              <a:t>‹Nº›</a:t>
            </a:fld>
            <a:endParaRPr lang="es-CL"/>
          </a:p>
        </p:txBody>
      </p:sp>
    </p:spTree>
    <p:extLst>
      <p:ext uri="{BB962C8B-B14F-4D97-AF65-F5344CB8AC3E}">
        <p14:creationId xmlns:p14="http://schemas.microsoft.com/office/powerpoint/2010/main" val="3239976318"/>
      </p:ext>
    </p:extLst>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cp.solutions/diagram/data-warehouse-data-lake" TargetMode="External"/><Relationship Id="rId2" Type="http://schemas.openxmlformats.org/officeDocument/2006/relationships/image" Target="../media/image9.png"/><Relationship Id="rId1" Type="http://schemas.openxmlformats.org/officeDocument/2006/relationships/slideLayout" Target="../slideLayouts/slideLayout2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hyperlink" Target="https://cloud.google.com/dataflow/?hl=es" TargetMode="Externa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9.png"/><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hyperlink" Target="https://cloud.google.com/dataflow/?hl=es" TargetMode="External"/><Relationship Id="rId2" Type="http://schemas.openxmlformats.org/officeDocument/2006/relationships/image" Target="../media/image13.tiff"/><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3" Type="http://schemas.openxmlformats.org/officeDocument/2006/relationships/hyperlink" Target="https://cloud.google.com/dataflow/?hl=es" TargetMode="External"/><Relationship Id="rId2" Type="http://schemas.openxmlformats.org/officeDocument/2006/relationships/image" Target="../media/image14.png"/><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hyperlink" Target="https://gcp.solutions/diagram/data-warehouse-data-lake" TargetMode="Externa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hyperlink" Target="https://gcp.solutions/diagram/data-warehouse-data-lake" TargetMode="External"/><Relationship Id="rId2" Type="http://schemas.openxmlformats.org/officeDocument/2006/relationships/image" Target="../media/image6.png"/><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https://gcp.solutions/diagram/data-warehouse-data-lake" TargetMode="Externa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cp.solutions/diagram/data-warehouse-data-lake" TargetMode="Externa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hyperlink" Target="https://gcp.solutions/diagram/data-warehouse-data-lake" TargetMode="External"/><Relationship Id="rId2" Type="http://schemas.openxmlformats.org/officeDocument/2006/relationships/image" Target="../media/image9.png"/><Relationship Id="rId1" Type="http://schemas.openxmlformats.org/officeDocument/2006/relationships/slideLayout" Target="../slideLayouts/slideLayout2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A34E0D-DD3E-469B-9994-81347803D877}"/>
              </a:ext>
            </a:extLst>
          </p:cNvPr>
          <p:cNvSpPr>
            <a:spLocks noGrp="1"/>
          </p:cNvSpPr>
          <p:nvPr>
            <p:ph type="ctrTitle"/>
          </p:nvPr>
        </p:nvSpPr>
        <p:spPr/>
        <p:txBody>
          <a:bodyPr anchor="ctr"/>
          <a:lstStyle/>
          <a:p>
            <a:r>
              <a:rPr lang="es-PE" dirty="0">
                <a:solidFill>
                  <a:srgbClr val="002C89"/>
                </a:solidFill>
              </a:rPr>
              <a:t>Google Cloud Professional Data Engineer</a:t>
            </a:r>
          </a:p>
        </p:txBody>
      </p:sp>
      <p:sp>
        <p:nvSpPr>
          <p:cNvPr id="3" name="Subtítulo 2">
            <a:extLst>
              <a:ext uri="{FF2B5EF4-FFF2-40B4-BE49-F238E27FC236}">
                <a16:creationId xmlns:a16="http://schemas.microsoft.com/office/drawing/2014/main" id="{068D1E74-721E-498D-AEDD-D9660345DEF4}"/>
              </a:ext>
            </a:extLst>
          </p:cNvPr>
          <p:cNvSpPr>
            <a:spLocks noGrp="1"/>
          </p:cNvSpPr>
          <p:nvPr>
            <p:ph type="subTitle" idx="1"/>
          </p:nvPr>
        </p:nvSpPr>
        <p:spPr>
          <a:xfrm>
            <a:off x="1100051" y="4455620"/>
            <a:ext cx="10058400" cy="595351"/>
          </a:xfrm>
        </p:spPr>
        <p:txBody>
          <a:bodyPr>
            <a:normAutofit/>
          </a:bodyPr>
          <a:lstStyle/>
          <a:p>
            <a:r>
              <a:rPr lang="es-PE" sz="3200" b="1" cap="none" dirty="0">
                <a:latin typeface="+mn-lt"/>
              </a:rPr>
              <a:t>Módulo 2: </a:t>
            </a:r>
            <a:r>
              <a:rPr lang="es-PE" sz="3200" cap="none" dirty="0">
                <a:latin typeface="+mn-lt"/>
              </a:rPr>
              <a:t>Procesamiento Batch</a:t>
            </a:r>
          </a:p>
        </p:txBody>
      </p:sp>
    </p:spTree>
    <p:extLst>
      <p:ext uri="{BB962C8B-B14F-4D97-AF65-F5344CB8AC3E}">
        <p14:creationId xmlns:p14="http://schemas.microsoft.com/office/powerpoint/2010/main" val="764817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F43076C2-E286-AE43-8836-A902A4CE5359}"/>
              </a:ext>
            </a:extLst>
          </p:cNvPr>
          <p:cNvPicPr>
            <a:picLocks noChangeAspect="1"/>
          </p:cNvPicPr>
          <p:nvPr/>
        </p:nvPicPr>
        <p:blipFill>
          <a:blip r:embed="rId2"/>
          <a:stretch>
            <a:fillRect/>
          </a:stretch>
        </p:blipFill>
        <p:spPr>
          <a:xfrm>
            <a:off x="10642600" y="0"/>
            <a:ext cx="1549400" cy="571500"/>
          </a:xfrm>
          <a:prstGeom prst="rect">
            <a:avLst/>
          </a:prstGeom>
        </p:spPr>
      </p:pic>
      <p:sp>
        <p:nvSpPr>
          <p:cNvPr id="5" name="Subtítulo 2">
            <a:extLst>
              <a:ext uri="{FF2B5EF4-FFF2-40B4-BE49-F238E27FC236}">
                <a16:creationId xmlns:a16="http://schemas.microsoft.com/office/drawing/2014/main" id="{8E097698-6219-B843-9D7D-94CFFB6052F8}"/>
              </a:ext>
            </a:extLst>
          </p:cNvPr>
          <p:cNvSpPr txBox="1">
            <a:spLocks/>
          </p:cNvSpPr>
          <p:nvPr/>
        </p:nvSpPr>
        <p:spPr>
          <a:xfrm>
            <a:off x="8436428" y="6564086"/>
            <a:ext cx="3755572" cy="29391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accent2">
                    <a:lumMod val="50000"/>
                  </a:schemeClr>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accent2">
                    <a:lumMod val="50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accent2">
                    <a:lumMod val="50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accent2">
                    <a:lumMod val="50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accent2">
                    <a:lumMod val="50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marL="0" marR="0" lvl="0" indent="0" algn="l" defTabSz="914400" rtl="0" eaLnBrk="1" fontAlgn="auto" latinLnBrk="0" hangingPunct="1">
              <a:lnSpc>
                <a:spcPct val="90000"/>
              </a:lnSpc>
              <a:spcBef>
                <a:spcPts val="1200"/>
              </a:spcBef>
              <a:spcAft>
                <a:spcPts val="200"/>
              </a:spcAft>
              <a:buClr>
                <a:srgbClr val="1CADE4"/>
              </a:buClr>
              <a:buSzPct val="100000"/>
              <a:buFont typeface="Calibri" panose="020F0502020204030204" pitchFamily="34" charset="0"/>
              <a:buNone/>
              <a:tabLst/>
              <a:defRPr/>
            </a:pPr>
            <a:r>
              <a:rPr kumimoji="0" lang="es-PE" sz="1400" b="0" i="0" u="none" strike="noStrike" kern="1200" cap="none" spc="200" normalizeH="0" baseline="0" noProof="0" dirty="0">
                <a:ln>
                  <a:noFill/>
                </a:ln>
                <a:solidFill>
                  <a:srgbClr val="002D89">
                    <a:lumMod val="50000"/>
                  </a:srgbClr>
                </a:solidFill>
                <a:effectLst/>
                <a:uLnTx/>
                <a:uFillTx/>
                <a:latin typeface="Calibri" panose="020F0502020204030204"/>
                <a:ea typeface="+mn-ea"/>
                <a:cs typeface="+mn-cs"/>
              </a:rPr>
              <a:t>Nicolás Lecaros - nicolas@obvio.tech</a:t>
            </a:r>
          </a:p>
        </p:txBody>
      </p:sp>
      <p:sp>
        <p:nvSpPr>
          <p:cNvPr id="2" name="Rectángulo 1">
            <a:extLst>
              <a:ext uri="{FF2B5EF4-FFF2-40B4-BE49-F238E27FC236}">
                <a16:creationId xmlns:a16="http://schemas.microsoft.com/office/drawing/2014/main" id="{7F39698A-62A1-C443-AA1F-49AE55178EA4}"/>
              </a:ext>
            </a:extLst>
          </p:cNvPr>
          <p:cNvSpPr/>
          <p:nvPr/>
        </p:nvSpPr>
        <p:spPr>
          <a:xfrm>
            <a:off x="0" y="6488668"/>
            <a:ext cx="5237331" cy="338554"/>
          </a:xfrm>
          <a:prstGeom prst="rect">
            <a:avLst/>
          </a:prstGeom>
        </p:spPr>
        <p:txBody>
          <a:bodyPr wrap="none">
            <a:spAutoFit/>
          </a:bodyPr>
          <a:lstStyle/>
          <a:p>
            <a:r>
              <a:rPr lang="es-CL" sz="1600" dirty="0">
                <a:hlinkClick r:id="rId3"/>
              </a:rPr>
              <a:t>https://gcp.solutions/diagram/data-warehouse-data-lake</a:t>
            </a:r>
            <a:endParaRPr lang="es-CL" sz="1600" dirty="0"/>
          </a:p>
        </p:txBody>
      </p:sp>
      <p:sp>
        <p:nvSpPr>
          <p:cNvPr id="6" name="CuadroTexto 5">
            <a:extLst>
              <a:ext uri="{FF2B5EF4-FFF2-40B4-BE49-F238E27FC236}">
                <a16:creationId xmlns:a16="http://schemas.microsoft.com/office/drawing/2014/main" id="{7822A32A-1DB1-DC40-AF6D-A5C530FD25CB}"/>
              </a:ext>
            </a:extLst>
          </p:cNvPr>
          <p:cNvSpPr txBox="1"/>
          <p:nvPr/>
        </p:nvSpPr>
        <p:spPr>
          <a:xfrm>
            <a:off x="-196770" y="2581154"/>
            <a:ext cx="184731" cy="369332"/>
          </a:xfrm>
          <a:prstGeom prst="rect">
            <a:avLst/>
          </a:prstGeom>
          <a:noFill/>
        </p:spPr>
        <p:txBody>
          <a:bodyPr wrap="none" rtlCol="0">
            <a:spAutoFit/>
          </a:bodyPr>
          <a:lstStyle/>
          <a:p>
            <a:endParaRPr lang="es-CL" dirty="0"/>
          </a:p>
        </p:txBody>
      </p:sp>
      <p:pic>
        <p:nvPicPr>
          <p:cNvPr id="3" name="Imagen 2">
            <a:extLst>
              <a:ext uri="{FF2B5EF4-FFF2-40B4-BE49-F238E27FC236}">
                <a16:creationId xmlns:a16="http://schemas.microsoft.com/office/drawing/2014/main" id="{945411F3-FC4E-284C-A009-239D947B979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18686"/>
            <a:ext cx="12192000" cy="6820628"/>
          </a:xfrm>
          <a:prstGeom prst="rect">
            <a:avLst/>
          </a:prstGeom>
        </p:spPr>
      </p:pic>
    </p:spTree>
    <p:extLst>
      <p:ext uri="{BB962C8B-B14F-4D97-AF65-F5344CB8AC3E}">
        <p14:creationId xmlns:p14="http://schemas.microsoft.com/office/powerpoint/2010/main" val="3182612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rgbClr val="002C89"/>
        </a:solidFill>
        <a:effectLst/>
      </p:bgPr>
    </p:bg>
    <p:spTree>
      <p:nvGrpSpPr>
        <p:cNvPr id="1" name="Shape 450"/>
        <p:cNvGrpSpPr/>
        <p:nvPr/>
      </p:nvGrpSpPr>
      <p:grpSpPr>
        <a:xfrm>
          <a:off x="0" y="0"/>
          <a:ext cx="0" cy="0"/>
          <a:chOff x="0" y="0"/>
          <a:chExt cx="0" cy="0"/>
        </a:xfrm>
      </p:grpSpPr>
      <p:sp>
        <p:nvSpPr>
          <p:cNvPr id="6" name="Google Shape;149;p32">
            <a:extLst>
              <a:ext uri="{FF2B5EF4-FFF2-40B4-BE49-F238E27FC236}">
                <a16:creationId xmlns:a16="http://schemas.microsoft.com/office/drawing/2014/main" id="{F07FD7AA-A995-A14D-AED1-13F3DF1470E6}"/>
              </a:ext>
            </a:extLst>
          </p:cNvPr>
          <p:cNvSpPr txBox="1">
            <a:spLocks/>
          </p:cNvSpPr>
          <p:nvPr/>
        </p:nvSpPr>
        <p:spPr>
          <a:xfrm>
            <a:off x="1066800" y="2064900"/>
            <a:ext cx="10058400" cy="2728200"/>
          </a:xfrm>
          <a:prstGeom prst="rect">
            <a:avLst/>
          </a:prstGeom>
          <a:noFill/>
          <a:ln>
            <a:noFill/>
          </a:ln>
        </p:spPr>
        <p:txBody>
          <a:bodyPr spcFirstLastPara="1" vert="horz" wrap="square" lIns="35712" tIns="35712" rIns="35712" bIns="35712" rtlCol="0" anchor="ctr" anchorCtr="0">
            <a:noAutofit/>
          </a:bodyPr>
          <a:lstStyle>
            <a:lvl1pPr marL="228600" lvl="0"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1pPr>
            <a:lvl2pPr marL="685800" lvl="1"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2pPr>
            <a:lvl3pPr marL="1143000" lvl="2"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3pPr>
            <a:lvl4pPr marL="1600200" lvl="3"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4pPr>
            <a:lvl5pPr marL="2057400" lvl="4"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5pPr>
            <a:lvl6pPr marL="2514600" lvl="5"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6pPr>
            <a:lvl7pPr marL="2971800" lvl="6"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7pPr>
            <a:lvl8pPr marL="3429000" lvl="7"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8pPr>
            <a:lvl9pPr marL="3886200" lvl="8"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9pPr>
          </a:lstStyle>
          <a:p>
            <a:pPr marL="363612" indent="-196992" algn="ctr">
              <a:lnSpc>
                <a:spcPct val="120000"/>
              </a:lnSpc>
              <a:buSzPts val="5248"/>
              <a:defRPr/>
            </a:pPr>
            <a:r>
              <a:rPr lang="es-CL" sz="6600" b="1" dirty="0">
                <a:solidFill>
                  <a:prstClr val="white"/>
                </a:solidFill>
                <a:latin typeface="Gill Sans"/>
                <a:cs typeface="Gill Sans"/>
                <a:sym typeface="Gill Sans"/>
              </a:rPr>
              <a:t>Dataflow</a:t>
            </a:r>
          </a:p>
        </p:txBody>
      </p:sp>
    </p:spTree>
    <p:extLst>
      <p:ext uri="{BB962C8B-B14F-4D97-AF65-F5344CB8AC3E}">
        <p14:creationId xmlns:p14="http://schemas.microsoft.com/office/powerpoint/2010/main" val="17603178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051817-E602-DB47-9425-A2E4AC144D62}"/>
              </a:ext>
            </a:extLst>
          </p:cNvPr>
          <p:cNvSpPr>
            <a:spLocks noGrp="1"/>
          </p:cNvSpPr>
          <p:nvPr>
            <p:ph type="title"/>
          </p:nvPr>
        </p:nvSpPr>
        <p:spPr>
          <a:xfrm>
            <a:off x="696686" y="286604"/>
            <a:ext cx="10458994" cy="1052339"/>
          </a:xfrm>
        </p:spPr>
        <p:txBody>
          <a:bodyPr anchor="ctr">
            <a:normAutofit/>
          </a:bodyPr>
          <a:lstStyle/>
          <a:p>
            <a:r>
              <a:rPr lang="es-CL" dirty="0">
                <a:solidFill>
                  <a:srgbClr val="002C89"/>
                </a:solidFill>
              </a:rPr>
              <a:t>Dataflow</a:t>
            </a:r>
          </a:p>
        </p:txBody>
      </p:sp>
      <p:sp>
        <p:nvSpPr>
          <p:cNvPr id="9" name="Rectángulo 8">
            <a:extLst>
              <a:ext uri="{FF2B5EF4-FFF2-40B4-BE49-F238E27FC236}">
                <a16:creationId xmlns:a16="http://schemas.microsoft.com/office/drawing/2014/main" id="{C78B2482-2CCF-A74D-9BED-FCD8028C43F1}"/>
              </a:ext>
            </a:extLst>
          </p:cNvPr>
          <p:cNvSpPr/>
          <p:nvPr/>
        </p:nvSpPr>
        <p:spPr>
          <a:xfrm>
            <a:off x="0" y="6488668"/>
            <a:ext cx="3897221" cy="338554"/>
          </a:xfrm>
          <a:prstGeom prst="rect">
            <a:avLst/>
          </a:prstGeom>
        </p:spPr>
        <p:txBody>
          <a:bodyPr wrap="none">
            <a:spAutoFit/>
          </a:bodyPr>
          <a:lstStyle/>
          <a:p>
            <a:pPr lvl="0"/>
            <a:r>
              <a:rPr lang="es-CL" sz="1600" dirty="0">
                <a:hlinkClick r:id="rId2"/>
              </a:rPr>
              <a:t>https://cloud.google.com/dataflow/?hl=es</a:t>
            </a:r>
            <a:endParaRPr kumimoji="0" lang="es-CL" sz="1600" b="0" i="0" u="none" strike="noStrike" kern="1200" cap="none" spc="0" normalizeH="0" baseline="0" noProof="0" dirty="0">
              <a:ln>
                <a:noFill/>
              </a:ln>
              <a:solidFill>
                <a:srgbClr val="F46524"/>
              </a:solidFill>
              <a:effectLst/>
              <a:uLnTx/>
              <a:uFillTx/>
              <a:latin typeface="Arial"/>
              <a:ea typeface="+mn-ea"/>
              <a:cs typeface="+mn-cs"/>
            </a:endParaRPr>
          </a:p>
        </p:txBody>
      </p:sp>
      <p:sp>
        <p:nvSpPr>
          <p:cNvPr id="6" name="Rectángulo 5">
            <a:extLst>
              <a:ext uri="{FF2B5EF4-FFF2-40B4-BE49-F238E27FC236}">
                <a16:creationId xmlns:a16="http://schemas.microsoft.com/office/drawing/2014/main" id="{FDCAA8ED-FA19-0247-941D-9849D42CE412}"/>
              </a:ext>
            </a:extLst>
          </p:cNvPr>
          <p:cNvSpPr/>
          <p:nvPr/>
        </p:nvSpPr>
        <p:spPr>
          <a:xfrm>
            <a:off x="252173" y="1133356"/>
            <a:ext cx="11540434" cy="3970318"/>
          </a:xfrm>
          <a:prstGeom prst="rect">
            <a:avLst/>
          </a:prstGeom>
        </p:spPr>
        <p:txBody>
          <a:bodyPr wrap="square">
            <a:spAutoFit/>
          </a:bodyPr>
          <a:lstStyle/>
          <a:p>
            <a:pPr marL="285750" indent="-285750">
              <a:buFont typeface="Wingdings" pitchFamily="2" charset="2"/>
              <a:buChar char="ü"/>
            </a:pPr>
            <a:endParaRPr lang="es-CL" dirty="0">
              <a:solidFill>
                <a:srgbClr val="1A1A1A"/>
              </a:solidFill>
              <a:latin typeface="Lato"/>
            </a:endParaRPr>
          </a:p>
          <a:p>
            <a:pPr marL="285750" indent="-285750">
              <a:buFont typeface="Wingdings" pitchFamily="2" charset="2"/>
              <a:buChar char="ü"/>
            </a:pPr>
            <a:endParaRPr lang="es-CL" dirty="0">
              <a:solidFill>
                <a:srgbClr val="1A1A1A"/>
              </a:solidFill>
              <a:latin typeface="Lato"/>
            </a:endParaRPr>
          </a:p>
          <a:p>
            <a:pPr marL="285750" indent="-285750">
              <a:buFont typeface="Wingdings" pitchFamily="2" charset="2"/>
              <a:buChar char="ü"/>
            </a:pPr>
            <a:endParaRPr lang="es-CL" dirty="0">
              <a:solidFill>
                <a:srgbClr val="1A1A1A"/>
              </a:solidFill>
              <a:latin typeface="Lato"/>
            </a:endParaRPr>
          </a:p>
          <a:p>
            <a:pPr marL="285750" indent="-285750">
              <a:buFont typeface="Wingdings" pitchFamily="2" charset="2"/>
              <a:buChar char="ü"/>
            </a:pPr>
            <a:r>
              <a:rPr lang="es-CL" dirty="0">
                <a:solidFill>
                  <a:srgbClr val="1A1A1A"/>
                </a:solidFill>
                <a:latin typeface="Lato"/>
              </a:rPr>
              <a:t>Es un servicio para desplegar aplicaciones ETL de forma rápida sin tener que preocuparse por la configuración de la infraestructura. Se puede trabajar en 2 lenguajes: Java (usando apache maven) y python (apache beam).</a:t>
            </a:r>
          </a:p>
          <a:p>
            <a:pPr marL="285750" indent="-285750">
              <a:buFont typeface="Wingdings" pitchFamily="2" charset="2"/>
              <a:buChar char="ü"/>
            </a:pPr>
            <a:endParaRPr lang="es-CL" dirty="0">
              <a:solidFill>
                <a:srgbClr val="1A1A1A"/>
              </a:solidFill>
              <a:latin typeface="Lato"/>
            </a:endParaRPr>
          </a:p>
          <a:p>
            <a:pPr marL="285750" indent="-285750">
              <a:buFont typeface="Wingdings" pitchFamily="2" charset="2"/>
              <a:buChar char="ü"/>
            </a:pPr>
            <a:r>
              <a:rPr lang="es-CL" dirty="0">
                <a:solidFill>
                  <a:srgbClr val="1A1A1A"/>
                </a:solidFill>
                <a:latin typeface="Lato"/>
              </a:rPr>
              <a:t>Los sistemas desplegados en dataflow (llamados “pipelines”) son de tipo distribuido, esto quiere decir que se usa una programación especial en la que hay que tener en cuenta algunas restricciones en la  lógica que se quiere implementar, pero tiene la ventaja de que la carga del trabajo se distribuye entre todas las maquinas que conformen el despliegue, lo que permite disminuir el tiempo de ejecución de tareas que manejen grandes cantidades de datos.</a:t>
            </a:r>
          </a:p>
          <a:p>
            <a:pPr marL="285750" indent="-285750">
              <a:buFont typeface="Wingdings" pitchFamily="2" charset="2"/>
              <a:buChar char="ü"/>
            </a:pPr>
            <a:endParaRPr lang="es-CL" dirty="0">
              <a:solidFill>
                <a:srgbClr val="1A1A1A"/>
              </a:solidFill>
              <a:latin typeface="Lato"/>
            </a:endParaRPr>
          </a:p>
          <a:p>
            <a:pPr marL="285750" indent="-285750">
              <a:buFont typeface="Wingdings" pitchFamily="2" charset="2"/>
              <a:buChar char="ü"/>
            </a:pPr>
            <a:r>
              <a:rPr lang="es-CL" dirty="0">
                <a:solidFill>
                  <a:srgbClr val="1A1A1A"/>
                </a:solidFill>
                <a:latin typeface="Lato"/>
              </a:rPr>
              <a:t>Un pipeline está conformado de Pcollections y transformaciones, los Pcollections son un grupo de datos (como arreglos) pero no se tiene control en el orden en que se maneja cada elemento de este.</a:t>
            </a:r>
          </a:p>
        </p:txBody>
      </p:sp>
    </p:spTree>
    <p:extLst>
      <p:ext uri="{BB962C8B-B14F-4D97-AF65-F5344CB8AC3E}">
        <p14:creationId xmlns:p14="http://schemas.microsoft.com/office/powerpoint/2010/main" val="2213223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051817-E602-DB47-9425-A2E4AC144D62}"/>
              </a:ext>
            </a:extLst>
          </p:cNvPr>
          <p:cNvSpPr>
            <a:spLocks noGrp="1"/>
          </p:cNvSpPr>
          <p:nvPr>
            <p:ph type="title"/>
          </p:nvPr>
        </p:nvSpPr>
        <p:spPr>
          <a:xfrm>
            <a:off x="696686" y="286604"/>
            <a:ext cx="10458994" cy="1052339"/>
          </a:xfrm>
        </p:spPr>
        <p:txBody>
          <a:bodyPr anchor="ctr">
            <a:normAutofit/>
          </a:bodyPr>
          <a:lstStyle/>
          <a:p>
            <a:r>
              <a:rPr lang="es-CL" dirty="0">
                <a:solidFill>
                  <a:srgbClr val="002C89"/>
                </a:solidFill>
              </a:rPr>
              <a:t>Dataflow</a:t>
            </a:r>
          </a:p>
        </p:txBody>
      </p:sp>
      <p:pic>
        <p:nvPicPr>
          <p:cNvPr id="4" name="Imagen 3">
            <a:extLst>
              <a:ext uri="{FF2B5EF4-FFF2-40B4-BE49-F238E27FC236}">
                <a16:creationId xmlns:a16="http://schemas.microsoft.com/office/drawing/2014/main" id="{F43076C2-E286-AE43-8836-A902A4CE5359}"/>
              </a:ext>
            </a:extLst>
          </p:cNvPr>
          <p:cNvPicPr>
            <a:picLocks noChangeAspect="1"/>
          </p:cNvPicPr>
          <p:nvPr/>
        </p:nvPicPr>
        <p:blipFill>
          <a:blip r:embed="rId2"/>
          <a:stretch>
            <a:fillRect/>
          </a:stretch>
        </p:blipFill>
        <p:spPr>
          <a:xfrm>
            <a:off x="10642600" y="0"/>
            <a:ext cx="1549400" cy="571500"/>
          </a:xfrm>
          <a:prstGeom prst="rect">
            <a:avLst/>
          </a:prstGeom>
        </p:spPr>
      </p:pic>
      <p:sp>
        <p:nvSpPr>
          <p:cNvPr id="5" name="Subtítulo 2">
            <a:extLst>
              <a:ext uri="{FF2B5EF4-FFF2-40B4-BE49-F238E27FC236}">
                <a16:creationId xmlns:a16="http://schemas.microsoft.com/office/drawing/2014/main" id="{8E097698-6219-B843-9D7D-94CFFB6052F8}"/>
              </a:ext>
            </a:extLst>
          </p:cNvPr>
          <p:cNvSpPr txBox="1">
            <a:spLocks/>
          </p:cNvSpPr>
          <p:nvPr/>
        </p:nvSpPr>
        <p:spPr>
          <a:xfrm>
            <a:off x="8436428" y="6564086"/>
            <a:ext cx="3755572" cy="29391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accent2">
                    <a:lumMod val="50000"/>
                  </a:schemeClr>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accent2">
                    <a:lumMod val="50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accent2">
                    <a:lumMod val="50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accent2">
                    <a:lumMod val="50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accent2">
                    <a:lumMod val="50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marL="0" marR="0" lvl="0" indent="0" algn="l" defTabSz="914400" rtl="0" eaLnBrk="1" fontAlgn="auto" latinLnBrk="0" hangingPunct="1">
              <a:lnSpc>
                <a:spcPct val="90000"/>
              </a:lnSpc>
              <a:spcBef>
                <a:spcPts val="1200"/>
              </a:spcBef>
              <a:spcAft>
                <a:spcPts val="200"/>
              </a:spcAft>
              <a:buClr>
                <a:srgbClr val="1CADE4"/>
              </a:buClr>
              <a:buSzPct val="100000"/>
              <a:buFont typeface="Calibri" panose="020F0502020204030204" pitchFamily="34" charset="0"/>
              <a:buNone/>
              <a:tabLst/>
              <a:defRPr/>
            </a:pPr>
            <a:r>
              <a:rPr kumimoji="0" lang="es-PE" sz="1400" b="0" i="0" u="none" strike="noStrike" kern="1200" cap="none" spc="200" normalizeH="0" baseline="0" noProof="0" dirty="0">
                <a:ln>
                  <a:noFill/>
                </a:ln>
                <a:solidFill>
                  <a:srgbClr val="002D89">
                    <a:lumMod val="50000"/>
                  </a:srgbClr>
                </a:solidFill>
                <a:effectLst/>
                <a:uLnTx/>
                <a:uFillTx/>
                <a:latin typeface="Calibri" panose="020F0502020204030204"/>
                <a:ea typeface="+mn-ea"/>
                <a:cs typeface="+mn-cs"/>
              </a:rPr>
              <a:t>Nicolás Lecaros - nicolas@obvio.tech</a:t>
            </a:r>
          </a:p>
        </p:txBody>
      </p:sp>
      <p:pic>
        <p:nvPicPr>
          <p:cNvPr id="8" name="Picture 2">
            <a:extLst>
              <a:ext uri="{FF2B5EF4-FFF2-40B4-BE49-F238E27FC236}">
                <a16:creationId xmlns:a16="http://schemas.microsoft.com/office/drawing/2014/main" id="{F727186E-CDA8-704F-B926-79493EB46DB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81121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90FCC0CD-2F7A-104C-8467-C1B9EACD8DB1}"/>
              </a:ext>
            </a:extLst>
          </p:cNvPr>
          <p:cNvPicPr>
            <a:picLocks noChangeAspect="1"/>
          </p:cNvPicPr>
          <p:nvPr/>
        </p:nvPicPr>
        <p:blipFill>
          <a:blip r:embed="rId2"/>
          <a:stretch>
            <a:fillRect/>
          </a:stretch>
        </p:blipFill>
        <p:spPr>
          <a:xfrm>
            <a:off x="432856" y="294102"/>
            <a:ext cx="11326287" cy="6416941"/>
          </a:xfrm>
          <a:prstGeom prst="rect">
            <a:avLst/>
          </a:prstGeom>
        </p:spPr>
      </p:pic>
      <p:sp>
        <p:nvSpPr>
          <p:cNvPr id="7" name="Rectángulo 6">
            <a:extLst>
              <a:ext uri="{FF2B5EF4-FFF2-40B4-BE49-F238E27FC236}">
                <a16:creationId xmlns:a16="http://schemas.microsoft.com/office/drawing/2014/main" id="{668A77DF-506D-4643-A008-E2443BC50456}"/>
              </a:ext>
            </a:extLst>
          </p:cNvPr>
          <p:cNvSpPr/>
          <p:nvPr/>
        </p:nvSpPr>
        <p:spPr>
          <a:xfrm>
            <a:off x="0" y="6488668"/>
            <a:ext cx="3897221" cy="338554"/>
          </a:xfrm>
          <a:prstGeom prst="rect">
            <a:avLst/>
          </a:prstGeom>
        </p:spPr>
        <p:txBody>
          <a:bodyPr wrap="none">
            <a:spAutoFit/>
          </a:bodyPr>
          <a:lstStyle/>
          <a:p>
            <a:pPr lvl="0"/>
            <a:r>
              <a:rPr lang="es-CL" sz="1600" dirty="0">
                <a:hlinkClick r:id="rId3"/>
              </a:rPr>
              <a:t>https://cloud.google.com/dataflow/?hl=es</a:t>
            </a:r>
            <a:endParaRPr kumimoji="0" lang="es-CL" sz="1600" b="0" i="0" u="none" strike="noStrike" kern="1200" cap="none" spc="0" normalizeH="0" baseline="0" noProof="0" dirty="0">
              <a:ln>
                <a:noFill/>
              </a:ln>
              <a:solidFill>
                <a:srgbClr val="F46524"/>
              </a:solidFill>
              <a:effectLst/>
              <a:uLnTx/>
              <a:uFillTx/>
              <a:latin typeface="Arial"/>
              <a:ea typeface="+mn-ea"/>
              <a:cs typeface="+mn-cs"/>
            </a:endParaRPr>
          </a:p>
        </p:txBody>
      </p:sp>
    </p:spTree>
    <p:extLst>
      <p:ext uri="{BB962C8B-B14F-4D97-AF65-F5344CB8AC3E}">
        <p14:creationId xmlns:p14="http://schemas.microsoft.com/office/powerpoint/2010/main" val="260300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607BD209-2EFC-8541-A015-7CF286C8EF52}"/>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00050" y="1141968"/>
            <a:ext cx="11391900" cy="534670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83051817-E602-DB47-9425-A2E4AC144D62}"/>
              </a:ext>
            </a:extLst>
          </p:cNvPr>
          <p:cNvSpPr>
            <a:spLocks noGrp="1"/>
          </p:cNvSpPr>
          <p:nvPr>
            <p:ph type="title"/>
          </p:nvPr>
        </p:nvSpPr>
        <p:spPr>
          <a:xfrm>
            <a:off x="696686" y="286604"/>
            <a:ext cx="10458994" cy="1052339"/>
          </a:xfrm>
        </p:spPr>
        <p:txBody>
          <a:bodyPr anchor="ctr">
            <a:normAutofit/>
          </a:bodyPr>
          <a:lstStyle/>
          <a:p>
            <a:r>
              <a:rPr lang="es-CL" dirty="0">
                <a:solidFill>
                  <a:srgbClr val="002C89"/>
                </a:solidFill>
              </a:rPr>
              <a:t>Dataflow</a:t>
            </a:r>
          </a:p>
        </p:txBody>
      </p:sp>
      <p:sp>
        <p:nvSpPr>
          <p:cNvPr id="8" name="Rectángulo 7">
            <a:extLst>
              <a:ext uri="{FF2B5EF4-FFF2-40B4-BE49-F238E27FC236}">
                <a16:creationId xmlns:a16="http://schemas.microsoft.com/office/drawing/2014/main" id="{17F6A896-3DFC-4D4B-B933-2E52A8DE960F}"/>
              </a:ext>
            </a:extLst>
          </p:cNvPr>
          <p:cNvSpPr/>
          <p:nvPr/>
        </p:nvSpPr>
        <p:spPr>
          <a:xfrm>
            <a:off x="0" y="6488668"/>
            <a:ext cx="3897221" cy="338554"/>
          </a:xfrm>
          <a:prstGeom prst="rect">
            <a:avLst/>
          </a:prstGeom>
        </p:spPr>
        <p:txBody>
          <a:bodyPr wrap="none">
            <a:spAutoFit/>
          </a:bodyPr>
          <a:lstStyle/>
          <a:p>
            <a:pPr lvl="0"/>
            <a:r>
              <a:rPr lang="es-CL" sz="1600" dirty="0">
                <a:hlinkClick r:id="rId3"/>
              </a:rPr>
              <a:t>https://cloud.google.com/dataflow/?hl=es</a:t>
            </a:r>
            <a:endParaRPr kumimoji="0" lang="es-CL" sz="1600" b="0" i="0" u="none" strike="noStrike" kern="1200" cap="none" spc="0" normalizeH="0" baseline="0" noProof="0" dirty="0">
              <a:ln>
                <a:noFill/>
              </a:ln>
              <a:solidFill>
                <a:srgbClr val="F46524"/>
              </a:solidFill>
              <a:effectLst/>
              <a:uLnTx/>
              <a:uFillTx/>
              <a:latin typeface="Arial"/>
              <a:ea typeface="+mn-ea"/>
              <a:cs typeface="+mn-cs"/>
            </a:endParaRPr>
          </a:p>
        </p:txBody>
      </p:sp>
    </p:spTree>
    <p:extLst>
      <p:ext uri="{BB962C8B-B14F-4D97-AF65-F5344CB8AC3E}">
        <p14:creationId xmlns:p14="http://schemas.microsoft.com/office/powerpoint/2010/main" val="27624157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rgbClr val="002C89"/>
        </a:solidFill>
        <a:effectLst/>
      </p:bgPr>
    </p:bg>
    <p:spTree>
      <p:nvGrpSpPr>
        <p:cNvPr id="1" name="Shape 450"/>
        <p:cNvGrpSpPr/>
        <p:nvPr/>
      </p:nvGrpSpPr>
      <p:grpSpPr>
        <a:xfrm>
          <a:off x="0" y="0"/>
          <a:ext cx="0" cy="0"/>
          <a:chOff x="0" y="0"/>
          <a:chExt cx="0" cy="0"/>
        </a:xfrm>
      </p:grpSpPr>
      <p:sp>
        <p:nvSpPr>
          <p:cNvPr id="6" name="Google Shape;149;p32">
            <a:extLst>
              <a:ext uri="{FF2B5EF4-FFF2-40B4-BE49-F238E27FC236}">
                <a16:creationId xmlns:a16="http://schemas.microsoft.com/office/drawing/2014/main" id="{F07FD7AA-A995-A14D-AED1-13F3DF1470E6}"/>
              </a:ext>
            </a:extLst>
          </p:cNvPr>
          <p:cNvSpPr txBox="1">
            <a:spLocks/>
          </p:cNvSpPr>
          <p:nvPr/>
        </p:nvSpPr>
        <p:spPr>
          <a:xfrm>
            <a:off x="1066800" y="2064900"/>
            <a:ext cx="10058400" cy="2728200"/>
          </a:xfrm>
          <a:prstGeom prst="rect">
            <a:avLst/>
          </a:prstGeom>
          <a:noFill/>
          <a:ln>
            <a:noFill/>
          </a:ln>
        </p:spPr>
        <p:txBody>
          <a:bodyPr spcFirstLastPara="1" vert="horz" wrap="square" lIns="35712" tIns="35712" rIns="35712" bIns="35712" rtlCol="0" anchor="ctr" anchorCtr="0">
            <a:noAutofit/>
          </a:bodyPr>
          <a:lstStyle>
            <a:lvl1pPr marL="228600" lvl="0"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1pPr>
            <a:lvl2pPr marL="685800" lvl="1"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2pPr>
            <a:lvl3pPr marL="1143000" lvl="2"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3pPr>
            <a:lvl4pPr marL="1600200" lvl="3"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4pPr>
            <a:lvl5pPr marL="2057400" lvl="4"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5pPr>
            <a:lvl6pPr marL="2514600" lvl="5"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6pPr>
            <a:lvl7pPr marL="2971800" lvl="6"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7pPr>
            <a:lvl8pPr marL="3429000" lvl="7"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8pPr>
            <a:lvl9pPr marL="3886200" lvl="8"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9pPr>
          </a:lstStyle>
          <a:p>
            <a:pPr marL="363612" indent="-196992" algn="ctr">
              <a:lnSpc>
                <a:spcPct val="120000"/>
              </a:lnSpc>
              <a:buSzPts val="5248"/>
              <a:defRPr/>
            </a:pPr>
            <a:r>
              <a:rPr lang="es-CL" sz="6600" b="1" dirty="0">
                <a:solidFill>
                  <a:prstClr val="white"/>
                </a:solidFill>
                <a:latin typeface="Gill Sans"/>
                <a:cs typeface="Gill Sans"/>
                <a:sym typeface="Gill Sans"/>
              </a:rPr>
              <a:t>Laboratorio</a:t>
            </a:r>
            <a:endParaRPr kumimoji="0" lang="es-CL" sz="6600" b="0" i="0" u="none" strike="noStrike" kern="1200" cap="none" spc="0" normalizeH="0" baseline="0" noProof="0" dirty="0">
              <a:ln>
                <a:noFill/>
              </a:ln>
              <a:solidFill>
                <a:prstClr val="black"/>
              </a:solidFill>
              <a:effectLst/>
              <a:uLnTx/>
              <a:uFillTx/>
              <a:latin typeface="Signika Negative Light"/>
              <a:ea typeface="Signika Negative Light"/>
              <a:cs typeface="Signika Negative Light"/>
              <a:sym typeface="Signika Negative Light"/>
            </a:endParaRPr>
          </a:p>
        </p:txBody>
      </p:sp>
    </p:spTree>
    <p:extLst>
      <p:ext uri="{BB962C8B-B14F-4D97-AF65-F5344CB8AC3E}">
        <p14:creationId xmlns:p14="http://schemas.microsoft.com/office/powerpoint/2010/main" val="9131332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051817-E602-DB47-9425-A2E4AC144D62}"/>
              </a:ext>
            </a:extLst>
          </p:cNvPr>
          <p:cNvSpPr>
            <a:spLocks noGrp="1"/>
          </p:cNvSpPr>
          <p:nvPr>
            <p:ph type="title"/>
          </p:nvPr>
        </p:nvSpPr>
        <p:spPr>
          <a:xfrm>
            <a:off x="696686" y="286604"/>
            <a:ext cx="10458994" cy="1052339"/>
          </a:xfrm>
        </p:spPr>
        <p:txBody>
          <a:bodyPr anchor="ctr">
            <a:normAutofit/>
          </a:bodyPr>
          <a:lstStyle/>
          <a:p>
            <a:r>
              <a:rPr lang="es-CL" dirty="0">
                <a:solidFill>
                  <a:srgbClr val="002C89"/>
                </a:solidFill>
              </a:rPr>
              <a:t>Laboratorio: </a:t>
            </a:r>
            <a:r>
              <a:rPr lang="es-PE" dirty="0">
                <a:solidFill>
                  <a:srgbClr val="002C89"/>
                </a:solidFill>
              </a:rPr>
              <a:t>Dataflow</a:t>
            </a:r>
            <a:endParaRPr lang="es-CL" dirty="0">
              <a:solidFill>
                <a:srgbClr val="002C89"/>
              </a:solidFill>
            </a:endParaRPr>
          </a:p>
        </p:txBody>
      </p:sp>
      <p:pic>
        <p:nvPicPr>
          <p:cNvPr id="6" name="Imagen 5">
            <a:extLst>
              <a:ext uri="{FF2B5EF4-FFF2-40B4-BE49-F238E27FC236}">
                <a16:creationId xmlns:a16="http://schemas.microsoft.com/office/drawing/2014/main" id="{A43F97EE-4B69-9448-A07F-1D2440890D86}"/>
              </a:ext>
            </a:extLst>
          </p:cNvPr>
          <p:cNvPicPr>
            <a:picLocks noChangeAspect="1"/>
          </p:cNvPicPr>
          <p:nvPr/>
        </p:nvPicPr>
        <p:blipFill>
          <a:blip r:embed="rId2"/>
          <a:stretch>
            <a:fillRect/>
          </a:stretch>
        </p:blipFill>
        <p:spPr>
          <a:xfrm>
            <a:off x="3048000" y="1625600"/>
            <a:ext cx="6096000" cy="3606800"/>
          </a:xfrm>
          <a:prstGeom prst="rect">
            <a:avLst/>
          </a:prstGeom>
        </p:spPr>
      </p:pic>
      <p:pic>
        <p:nvPicPr>
          <p:cNvPr id="7" name="Imagen 6">
            <a:extLst>
              <a:ext uri="{FF2B5EF4-FFF2-40B4-BE49-F238E27FC236}">
                <a16:creationId xmlns:a16="http://schemas.microsoft.com/office/drawing/2014/main" id="{0FA8F9F8-37C7-1A43-A8BA-66E2D7390B6B}"/>
              </a:ext>
            </a:extLst>
          </p:cNvPr>
          <p:cNvPicPr>
            <a:picLocks noChangeAspect="1"/>
          </p:cNvPicPr>
          <p:nvPr/>
        </p:nvPicPr>
        <p:blipFill>
          <a:blip r:embed="rId3"/>
          <a:stretch>
            <a:fillRect/>
          </a:stretch>
        </p:blipFill>
        <p:spPr>
          <a:xfrm>
            <a:off x="4055076" y="3322766"/>
            <a:ext cx="3810000" cy="2540000"/>
          </a:xfrm>
          <a:prstGeom prst="rect">
            <a:avLst/>
          </a:prstGeom>
        </p:spPr>
      </p:pic>
    </p:spTree>
    <p:extLst>
      <p:ext uri="{BB962C8B-B14F-4D97-AF65-F5344CB8AC3E}">
        <p14:creationId xmlns:p14="http://schemas.microsoft.com/office/powerpoint/2010/main" val="2874868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3564402D-0F46-9C4F-9414-2427FB8CD5FF}"/>
              </a:ext>
            </a:extLst>
          </p:cNvPr>
          <p:cNvSpPr/>
          <p:nvPr/>
        </p:nvSpPr>
        <p:spPr>
          <a:xfrm>
            <a:off x="838200" y="1901704"/>
            <a:ext cx="10187354" cy="1508105"/>
          </a:xfrm>
          <a:prstGeom prst="rect">
            <a:avLst/>
          </a:prstGeom>
        </p:spPr>
        <p:txBody>
          <a:bodyPr wrap="square">
            <a:spAutoFit/>
          </a:bodyPr>
          <a:lstStyle/>
          <a:p>
            <a:r>
              <a:rPr lang="es-CL" sz="2000" dirty="0"/>
              <a:t>Dataflow</a:t>
            </a:r>
          </a:p>
          <a:p>
            <a:r>
              <a:rPr lang="es-CL" u="sng" dirty="0">
                <a:solidFill>
                  <a:srgbClr val="0177BE"/>
                </a:solidFill>
              </a:rPr>
              <a:t>https://cloud.google.com/dataflow/</a:t>
            </a:r>
          </a:p>
          <a:p>
            <a:endParaRPr lang="es-CL" dirty="0"/>
          </a:p>
          <a:p>
            <a:r>
              <a:rPr lang="es-CL" dirty="0"/>
              <a:t>Serverless data processing with Google Cloud Dataflow (Google Cloud Next '17)</a:t>
            </a:r>
          </a:p>
          <a:p>
            <a:r>
              <a:rPr lang="es-CL" u="sng" dirty="0">
                <a:solidFill>
                  <a:srgbClr val="0177BE"/>
                </a:solidFill>
              </a:rPr>
              <a:t>https://www.youtube.com/watch?v=3BrcmUqWNm0</a:t>
            </a:r>
          </a:p>
        </p:txBody>
      </p:sp>
      <p:sp>
        <p:nvSpPr>
          <p:cNvPr id="8" name="Título 1">
            <a:extLst>
              <a:ext uri="{FF2B5EF4-FFF2-40B4-BE49-F238E27FC236}">
                <a16:creationId xmlns:a16="http://schemas.microsoft.com/office/drawing/2014/main" id="{EC6C492E-E164-F647-A19E-83BB2C85AE17}"/>
              </a:ext>
            </a:extLst>
          </p:cNvPr>
          <p:cNvSpPr>
            <a:spLocks noGrp="1"/>
          </p:cNvSpPr>
          <p:nvPr>
            <p:ph type="title"/>
          </p:nvPr>
        </p:nvSpPr>
        <p:spPr>
          <a:xfrm>
            <a:off x="696686" y="286604"/>
            <a:ext cx="10458994" cy="1052339"/>
          </a:xfrm>
        </p:spPr>
        <p:txBody>
          <a:bodyPr anchor="ctr"/>
          <a:lstStyle/>
          <a:p>
            <a:r>
              <a:rPr lang="es-ES" dirty="0">
                <a:solidFill>
                  <a:srgbClr val="002C89"/>
                </a:solidFill>
              </a:rPr>
              <a:t>Más recursos de aprendizaje</a:t>
            </a:r>
            <a:endParaRPr lang="es-CL" dirty="0">
              <a:solidFill>
                <a:srgbClr val="002C89"/>
              </a:solidFill>
            </a:endParaRPr>
          </a:p>
        </p:txBody>
      </p:sp>
    </p:spTree>
    <p:extLst>
      <p:ext uri="{BB962C8B-B14F-4D97-AF65-F5344CB8AC3E}">
        <p14:creationId xmlns:p14="http://schemas.microsoft.com/office/powerpoint/2010/main" val="801393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8282A"/>
        </a:solidFill>
        <a:effectLst/>
      </p:bgPr>
    </p:bg>
    <p:spTree>
      <p:nvGrpSpPr>
        <p:cNvPr id="1" name="Shape 165"/>
        <p:cNvGrpSpPr/>
        <p:nvPr/>
      </p:nvGrpSpPr>
      <p:grpSpPr>
        <a:xfrm>
          <a:off x="0" y="0"/>
          <a:ext cx="0" cy="0"/>
          <a:chOff x="0" y="0"/>
          <a:chExt cx="0" cy="0"/>
        </a:xfrm>
      </p:grpSpPr>
      <p:pic>
        <p:nvPicPr>
          <p:cNvPr id="2" name="Imagen 1">
            <a:extLst>
              <a:ext uri="{FF2B5EF4-FFF2-40B4-BE49-F238E27FC236}">
                <a16:creationId xmlns:a16="http://schemas.microsoft.com/office/drawing/2014/main" id="{CAA46A9D-40BF-B94E-B48B-6C5449FE122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52500" y="0"/>
            <a:ext cx="10287000" cy="6858000"/>
          </a:xfrm>
          <a:prstGeom prst="rect">
            <a:avLst/>
          </a:prstGeom>
        </p:spPr>
      </p:pic>
    </p:spTree>
    <p:extLst>
      <p:ext uri="{BB962C8B-B14F-4D97-AF65-F5344CB8AC3E}">
        <p14:creationId xmlns:p14="http://schemas.microsoft.com/office/powerpoint/2010/main" val="4219829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F779DAF-B098-6141-AEA1-C8631072F081}"/>
              </a:ext>
            </a:extLst>
          </p:cNvPr>
          <p:cNvSpPr>
            <a:spLocks noGrp="1"/>
          </p:cNvSpPr>
          <p:nvPr>
            <p:ph idx="1"/>
          </p:nvPr>
        </p:nvSpPr>
        <p:spPr>
          <a:xfrm>
            <a:off x="696685" y="1625548"/>
            <a:ext cx="10458993" cy="4699052"/>
          </a:xfrm>
        </p:spPr>
        <p:txBody>
          <a:bodyPr/>
          <a:lstStyle/>
          <a:p>
            <a:pPr>
              <a:buFont typeface="Wingdings" pitchFamily="2" charset="2"/>
              <a:buChar char="ü"/>
            </a:pPr>
            <a:r>
              <a:rPr lang="es-PE" b="1" dirty="0"/>
              <a:t> Arquitectura de Referencia: Data Lake / Data Warehouse</a:t>
            </a:r>
          </a:p>
          <a:p>
            <a:pPr>
              <a:buFont typeface="Wingdings" pitchFamily="2" charset="2"/>
              <a:buChar char="ü"/>
            </a:pPr>
            <a:r>
              <a:rPr lang="es-PE" b="1" dirty="0"/>
              <a:t> Dataflow</a:t>
            </a:r>
          </a:p>
          <a:p>
            <a:pPr>
              <a:buFont typeface="Wingdings" pitchFamily="2" charset="2"/>
              <a:buChar char="ü"/>
            </a:pPr>
            <a:r>
              <a:rPr lang="es-CL" b="1" dirty="0"/>
              <a:t> Laboratorio</a:t>
            </a:r>
            <a:r>
              <a:rPr lang="es-PE" b="1" dirty="0"/>
              <a:t>: Introducción a Dataflow</a:t>
            </a:r>
          </a:p>
        </p:txBody>
      </p:sp>
      <p:sp>
        <p:nvSpPr>
          <p:cNvPr id="9" name="Título 1">
            <a:extLst>
              <a:ext uri="{FF2B5EF4-FFF2-40B4-BE49-F238E27FC236}">
                <a16:creationId xmlns:a16="http://schemas.microsoft.com/office/drawing/2014/main" id="{130F6D13-E721-5549-A016-15FDC600B210}"/>
              </a:ext>
            </a:extLst>
          </p:cNvPr>
          <p:cNvSpPr>
            <a:spLocks noGrp="1"/>
          </p:cNvSpPr>
          <p:nvPr>
            <p:ph type="title"/>
          </p:nvPr>
        </p:nvSpPr>
        <p:spPr>
          <a:xfrm>
            <a:off x="696686" y="286604"/>
            <a:ext cx="10458994" cy="1052339"/>
          </a:xfrm>
        </p:spPr>
        <p:txBody>
          <a:bodyPr anchor="ctr"/>
          <a:lstStyle/>
          <a:p>
            <a:r>
              <a:rPr lang="es-CL" dirty="0">
                <a:solidFill>
                  <a:srgbClr val="002C89"/>
                </a:solidFill>
              </a:rPr>
              <a:t>Agenda</a:t>
            </a:r>
          </a:p>
        </p:txBody>
      </p:sp>
    </p:spTree>
    <p:extLst>
      <p:ext uri="{BB962C8B-B14F-4D97-AF65-F5344CB8AC3E}">
        <p14:creationId xmlns:p14="http://schemas.microsoft.com/office/powerpoint/2010/main" val="2200847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rgbClr val="002C89"/>
        </a:solidFill>
        <a:effectLst/>
      </p:bgPr>
    </p:bg>
    <p:spTree>
      <p:nvGrpSpPr>
        <p:cNvPr id="1" name="Shape 450"/>
        <p:cNvGrpSpPr/>
        <p:nvPr/>
      </p:nvGrpSpPr>
      <p:grpSpPr>
        <a:xfrm>
          <a:off x="0" y="0"/>
          <a:ext cx="0" cy="0"/>
          <a:chOff x="0" y="0"/>
          <a:chExt cx="0" cy="0"/>
        </a:xfrm>
      </p:grpSpPr>
      <p:sp>
        <p:nvSpPr>
          <p:cNvPr id="6" name="Google Shape;149;p32">
            <a:extLst>
              <a:ext uri="{FF2B5EF4-FFF2-40B4-BE49-F238E27FC236}">
                <a16:creationId xmlns:a16="http://schemas.microsoft.com/office/drawing/2014/main" id="{F07FD7AA-A995-A14D-AED1-13F3DF1470E6}"/>
              </a:ext>
            </a:extLst>
          </p:cNvPr>
          <p:cNvSpPr txBox="1">
            <a:spLocks/>
          </p:cNvSpPr>
          <p:nvPr/>
        </p:nvSpPr>
        <p:spPr>
          <a:xfrm>
            <a:off x="1066800" y="2064900"/>
            <a:ext cx="10058400" cy="2728200"/>
          </a:xfrm>
          <a:prstGeom prst="rect">
            <a:avLst/>
          </a:prstGeom>
          <a:noFill/>
          <a:ln>
            <a:noFill/>
          </a:ln>
        </p:spPr>
        <p:txBody>
          <a:bodyPr spcFirstLastPara="1" vert="horz" wrap="square" lIns="35712" tIns="35712" rIns="35712" bIns="35712" rtlCol="0" anchor="ctr" anchorCtr="0">
            <a:noAutofit/>
          </a:bodyPr>
          <a:lstStyle>
            <a:lvl1pPr marL="228600" lvl="0"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1pPr>
            <a:lvl2pPr marL="685800" lvl="1"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2pPr>
            <a:lvl3pPr marL="1143000" lvl="2"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3pPr>
            <a:lvl4pPr marL="1600200" lvl="3"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4pPr>
            <a:lvl5pPr marL="2057400" lvl="4"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5pPr>
            <a:lvl6pPr marL="2514600" lvl="5"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6pPr>
            <a:lvl7pPr marL="2971800" lvl="6"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7pPr>
            <a:lvl8pPr marL="3429000" lvl="7"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8pPr>
            <a:lvl9pPr marL="3886200" lvl="8" indent="-228600" algn="l" defTabSz="914400" rtl="0" eaLnBrk="1" latinLnBrk="0" hangingPunct="1">
              <a:lnSpc>
                <a:spcPct val="90000"/>
              </a:lnSpc>
              <a:spcBef>
                <a:spcPts val="0"/>
              </a:spcBef>
              <a:buFont typeface="Arial" panose="020B0604020202020204" pitchFamily="34" charset="0"/>
              <a:buNone/>
              <a:defRPr sz="1867" kern="1200">
                <a:solidFill>
                  <a:schemeClr val="tx1"/>
                </a:solidFill>
                <a:latin typeface="+mn-lt"/>
                <a:ea typeface="+mn-ea"/>
                <a:cs typeface="+mn-cs"/>
              </a:defRPr>
            </a:lvl9pPr>
          </a:lstStyle>
          <a:p>
            <a:pPr marL="363612" indent="-196992" algn="ctr">
              <a:lnSpc>
                <a:spcPct val="120000"/>
              </a:lnSpc>
              <a:buSzPts val="5248"/>
              <a:defRPr/>
            </a:pPr>
            <a:r>
              <a:rPr lang="es-CL" sz="6600" b="1" dirty="0">
                <a:solidFill>
                  <a:prstClr val="white"/>
                </a:solidFill>
                <a:latin typeface="Gill Sans"/>
                <a:cs typeface="Gill Sans"/>
                <a:sym typeface="Gill Sans"/>
              </a:rPr>
              <a:t>Arquitectura de Referencia:</a:t>
            </a:r>
          </a:p>
          <a:p>
            <a:pPr marL="363612" indent="-196992" algn="ctr">
              <a:lnSpc>
                <a:spcPct val="120000"/>
              </a:lnSpc>
              <a:buSzPts val="5248"/>
              <a:defRPr/>
            </a:pPr>
            <a:r>
              <a:rPr lang="es-CL" sz="6600" b="1" dirty="0">
                <a:solidFill>
                  <a:prstClr val="white"/>
                </a:solidFill>
                <a:latin typeface="Gill Sans"/>
                <a:cs typeface="Gill Sans"/>
                <a:sym typeface="Gill Sans"/>
              </a:rPr>
              <a:t>Data Lake / Data Warehouse</a:t>
            </a:r>
          </a:p>
        </p:txBody>
      </p:sp>
    </p:spTree>
    <p:extLst>
      <p:ext uri="{BB962C8B-B14F-4D97-AF65-F5344CB8AC3E}">
        <p14:creationId xmlns:p14="http://schemas.microsoft.com/office/powerpoint/2010/main" val="2492156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051817-E602-DB47-9425-A2E4AC144D62}"/>
              </a:ext>
            </a:extLst>
          </p:cNvPr>
          <p:cNvSpPr>
            <a:spLocks noGrp="1"/>
          </p:cNvSpPr>
          <p:nvPr>
            <p:ph type="title"/>
          </p:nvPr>
        </p:nvSpPr>
        <p:spPr>
          <a:xfrm>
            <a:off x="696686" y="286604"/>
            <a:ext cx="10458994" cy="1052339"/>
          </a:xfrm>
        </p:spPr>
        <p:txBody>
          <a:bodyPr anchor="ctr">
            <a:normAutofit fontScale="90000"/>
          </a:bodyPr>
          <a:lstStyle/>
          <a:p>
            <a:r>
              <a:rPr lang="es-CL" dirty="0">
                <a:solidFill>
                  <a:srgbClr val="002C89"/>
                </a:solidFill>
              </a:rPr>
              <a:t>Arquitectura de Referencia: Data Lake / Data Warehouse</a:t>
            </a:r>
          </a:p>
        </p:txBody>
      </p:sp>
      <p:sp>
        <p:nvSpPr>
          <p:cNvPr id="3" name="Rectángulo 2">
            <a:extLst>
              <a:ext uri="{FF2B5EF4-FFF2-40B4-BE49-F238E27FC236}">
                <a16:creationId xmlns:a16="http://schemas.microsoft.com/office/drawing/2014/main" id="{0D56FDD9-3886-C145-B79B-E4721FFBCFD0}"/>
              </a:ext>
            </a:extLst>
          </p:cNvPr>
          <p:cNvSpPr/>
          <p:nvPr/>
        </p:nvSpPr>
        <p:spPr>
          <a:xfrm>
            <a:off x="240686" y="1996445"/>
            <a:ext cx="3469614" cy="2585323"/>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pPr algn="just"/>
            <a:r>
              <a:rPr lang="es-CL" b="1" dirty="0">
                <a:solidFill>
                  <a:srgbClr val="002C89"/>
                </a:solidFill>
              </a:rPr>
              <a:t>✓</a:t>
            </a:r>
            <a:r>
              <a:rPr lang="es-CL" dirty="0"/>
              <a:t> </a:t>
            </a:r>
            <a:r>
              <a:rPr lang="es-CL" b="1" dirty="0">
                <a:solidFill>
                  <a:srgbClr val="202124"/>
                </a:solidFill>
                <a:latin typeface="Google Sans"/>
              </a:rPr>
              <a:t>Almacenamiento en la nube</a:t>
            </a:r>
          </a:p>
          <a:p>
            <a:pPr algn="just"/>
            <a:r>
              <a:rPr lang="es-CL" b="1" dirty="0">
                <a:solidFill>
                  <a:srgbClr val="202124"/>
                </a:solidFill>
                <a:latin typeface="Google Sans"/>
              </a:rPr>
              <a:t>Cloud Storage </a:t>
            </a:r>
            <a:r>
              <a:rPr lang="es-CL" dirty="0">
                <a:solidFill>
                  <a:srgbClr val="202124"/>
                </a:solidFill>
                <a:latin typeface="Google Sans"/>
              </a:rPr>
              <a:t>con once nueves de durabilidad, su soporte para una fuerte consistencia y sus múltiples clases de almacenamiento a diferentes precios es muy adecuado para servir como el repositorio de almacenamiento central para su lago de datos.</a:t>
            </a:r>
          </a:p>
        </p:txBody>
      </p:sp>
      <p:sp>
        <p:nvSpPr>
          <p:cNvPr id="7" name="Rectángulo 6">
            <a:extLst>
              <a:ext uri="{FF2B5EF4-FFF2-40B4-BE49-F238E27FC236}">
                <a16:creationId xmlns:a16="http://schemas.microsoft.com/office/drawing/2014/main" id="{5769D465-A42F-064D-B59A-52CAEC259F08}"/>
              </a:ext>
            </a:extLst>
          </p:cNvPr>
          <p:cNvSpPr/>
          <p:nvPr/>
        </p:nvSpPr>
        <p:spPr>
          <a:xfrm>
            <a:off x="4191376" y="1742529"/>
            <a:ext cx="3469614" cy="3693319"/>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just"/>
            <a:r>
              <a:rPr lang="es-CL" b="1" dirty="0">
                <a:solidFill>
                  <a:srgbClr val="002C89"/>
                </a:solidFill>
              </a:rPr>
              <a:t>✓</a:t>
            </a:r>
            <a:r>
              <a:rPr lang="es-CL" dirty="0"/>
              <a:t> </a:t>
            </a:r>
            <a:r>
              <a:rPr lang="es-CL" b="1" dirty="0">
                <a:solidFill>
                  <a:srgbClr val="202124"/>
                </a:solidFill>
                <a:latin typeface="Google Sans"/>
              </a:rPr>
              <a:t>Ingestión de datos</a:t>
            </a:r>
          </a:p>
          <a:p>
            <a:pPr algn="just"/>
            <a:r>
              <a:rPr lang="es-CL" dirty="0">
                <a:solidFill>
                  <a:srgbClr val="202124"/>
                </a:solidFill>
                <a:latin typeface="Google Sans"/>
              </a:rPr>
              <a:t>Cloud Storage ofrece herramientas y una amplia gama de integraciones (a través de </a:t>
            </a:r>
            <a:r>
              <a:rPr lang="es-CL" b="1" dirty="0">
                <a:solidFill>
                  <a:srgbClr val="202124"/>
                </a:solidFill>
                <a:latin typeface="Google Sans"/>
              </a:rPr>
              <a:t>Cloud Dataflow</a:t>
            </a:r>
            <a:r>
              <a:rPr lang="es-CL" dirty="0">
                <a:solidFill>
                  <a:srgbClr val="202124"/>
                </a:solidFill>
                <a:latin typeface="Google Sans"/>
              </a:rPr>
              <a:t>, </a:t>
            </a:r>
            <a:r>
              <a:rPr lang="es-CL" b="1" dirty="0">
                <a:solidFill>
                  <a:srgbClr val="202124"/>
                </a:solidFill>
                <a:latin typeface="Google Sans"/>
              </a:rPr>
              <a:t>Cloud Dataproc</a:t>
            </a:r>
            <a:r>
              <a:rPr lang="es-CL" dirty="0">
                <a:solidFill>
                  <a:srgbClr val="202124"/>
                </a:solidFill>
                <a:latin typeface="Google Sans"/>
              </a:rPr>
              <a:t>, etc.) para permitir la ingestión desde una amplia gama de diferentes fuentes de datos, que incluyen: sensores de Internet de las cosas (IoT), actividad de flujo de clics en sitios web, transacciones en línea procesamiento de datos (OLTP) y datos locales.</a:t>
            </a:r>
          </a:p>
        </p:txBody>
      </p:sp>
      <p:sp>
        <p:nvSpPr>
          <p:cNvPr id="8" name="Rectángulo 7">
            <a:extLst>
              <a:ext uri="{FF2B5EF4-FFF2-40B4-BE49-F238E27FC236}">
                <a16:creationId xmlns:a16="http://schemas.microsoft.com/office/drawing/2014/main" id="{DDF56BD5-E32B-394C-9C27-AED9BBE8FBA2}"/>
              </a:ext>
            </a:extLst>
          </p:cNvPr>
          <p:cNvSpPr/>
          <p:nvPr/>
        </p:nvSpPr>
        <p:spPr>
          <a:xfrm>
            <a:off x="8142066" y="1773827"/>
            <a:ext cx="3469614" cy="3416320"/>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pPr algn="just"/>
            <a:r>
              <a:rPr lang="es-CL" b="1" dirty="0">
                <a:solidFill>
                  <a:srgbClr val="002C89"/>
                </a:solidFill>
              </a:rPr>
              <a:t>✓</a:t>
            </a:r>
            <a:r>
              <a:rPr lang="es-CL" dirty="0"/>
              <a:t> </a:t>
            </a:r>
            <a:r>
              <a:rPr lang="es-CL" b="1" dirty="0">
                <a:solidFill>
                  <a:srgbClr val="202124"/>
                </a:solidFill>
                <a:latin typeface="Google Sans"/>
              </a:rPr>
              <a:t>Procesamiento, análisis y minería de datos</a:t>
            </a:r>
          </a:p>
          <a:p>
            <a:pPr algn="just"/>
            <a:r>
              <a:rPr lang="es-CL" dirty="0">
                <a:solidFill>
                  <a:srgbClr val="202124"/>
                </a:solidFill>
                <a:latin typeface="Google Sans"/>
              </a:rPr>
              <a:t>Cloud Dataflow y Cloud Dataproc te permiten ejecutar fácilmente tareas de procesamiento de datos a gran escala. Cloud Dataprep de Trifacta te permite explorar y procesar tus datos sin la necesidad de escribir código. Los servicios y las API de aprendizaje automático de Google Cloud facilitan el análisis y la extracción de datos.</a:t>
            </a:r>
          </a:p>
        </p:txBody>
      </p:sp>
      <p:sp>
        <p:nvSpPr>
          <p:cNvPr id="9" name="Rectángulo 8">
            <a:extLst>
              <a:ext uri="{FF2B5EF4-FFF2-40B4-BE49-F238E27FC236}">
                <a16:creationId xmlns:a16="http://schemas.microsoft.com/office/drawing/2014/main" id="{C78B2482-2CCF-A74D-9BED-FCD8028C43F1}"/>
              </a:ext>
            </a:extLst>
          </p:cNvPr>
          <p:cNvSpPr/>
          <p:nvPr/>
        </p:nvSpPr>
        <p:spPr>
          <a:xfrm>
            <a:off x="0" y="6488668"/>
            <a:ext cx="5237331" cy="338554"/>
          </a:xfrm>
          <a:prstGeom prst="rect">
            <a:avLst/>
          </a:prstGeom>
        </p:spPr>
        <p:txBody>
          <a:bodyPr wrap="none">
            <a:spAutoFit/>
          </a:bodyPr>
          <a:lstStyle/>
          <a:p>
            <a:r>
              <a:rPr lang="es-CL" sz="1600" dirty="0">
                <a:hlinkClick r:id="rId2"/>
              </a:rPr>
              <a:t>https://gcp.solutions/diagram/data-warehouse-data-lake</a:t>
            </a:r>
            <a:endParaRPr lang="es-CL" sz="1600" dirty="0"/>
          </a:p>
        </p:txBody>
      </p:sp>
    </p:spTree>
    <p:extLst>
      <p:ext uri="{BB962C8B-B14F-4D97-AF65-F5344CB8AC3E}">
        <p14:creationId xmlns:p14="http://schemas.microsoft.com/office/powerpoint/2010/main" val="4286011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6F7C1C2-18DB-E941-A872-AE48C80070E8}"/>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106613" y="0"/>
            <a:ext cx="797877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ángulo 1">
            <a:extLst>
              <a:ext uri="{FF2B5EF4-FFF2-40B4-BE49-F238E27FC236}">
                <a16:creationId xmlns:a16="http://schemas.microsoft.com/office/drawing/2014/main" id="{7F39698A-62A1-C443-AA1F-49AE55178EA4}"/>
              </a:ext>
            </a:extLst>
          </p:cNvPr>
          <p:cNvSpPr/>
          <p:nvPr/>
        </p:nvSpPr>
        <p:spPr>
          <a:xfrm>
            <a:off x="0" y="6488668"/>
            <a:ext cx="5237331" cy="338554"/>
          </a:xfrm>
          <a:prstGeom prst="rect">
            <a:avLst/>
          </a:prstGeom>
        </p:spPr>
        <p:txBody>
          <a:bodyPr wrap="none">
            <a:spAutoFit/>
          </a:bodyPr>
          <a:lstStyle/>
          <a:p>
            <a:r>
              <a:rPr lang="es-CL" sz="1600" dirty="0">
                <a:hlinkClick r:id="rId3"/>
              </a:rPr>
              <a:t>https://gcp.solutions/diagram/data-warehouse-data-lake</a:t>
            </a:r>
            <a:endParaRPr lang="es-CL" sz="1600" dirty="0"/>
          </a:p>
        </p:txBody>
      </p:sp>
    </p:spTree>
    <p:extLst>
      <p:ext uri="{BB962C8B-B14F-4D97-AF65-F5344CB8AC3E}">
        <p14:creationId xmlns:p14="http://schemas.microsoft.com/office/powerpoint/2010/main" val="2314237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7F39698A-62A1-C443-AA1F-49AE55178EA4}"/>
              </a:ext>
            </a:extLst>
          </p:cNvPr>
          <p:cNvSpPr/>
          <p:nvPr/>
        </p:nvSpPr>
        <p:spPr>
          <a:xfrm>
            <a:off x="0" y="6488668"/>
            <a:ext cx="5237331" cy="338554"/>
          </a:xfrm>
          <a:prstGeom prst="rect">
            <a:avLst/>
          </a:prstGeom>
        </p:spPr>
        <p:txBody>
          <a:bodyPr wrap="none">
            <a:spAutoFit/>
          </a:bodyPr>
          <a:lstStyle/>
          <a:p>
            <a:r>
              <a:rPr lang="es-CL" sz="1600" dirty="0">
                <a:hlinkClick r:id="rId2"/>
              </a:rPr>
              <a:t>https://gcp.solutions/diagram/data-warehouse-data-lake</a:t>
            </a:r>
            <a:endParaRPr lang="es-CL" sz="1600" dirty="0"/>
          </a:p>
        </p:txBody>
      </p:sp>
      <p:pic>
        <p:nvPicPr>
          <p:cNvPr id="7" name="Imagen 6">
            <a:extLst>
              <a:ext uri="{FF2B5EF4-FFF2-40B4-BE49-F238E27FC236}">
                <a16:creationId xmlns:a16="http://schemas.microsoft.com/office/drawing/2014/main" id="{7444BD06-7248-B84A-AF14-E6CF191CD0AF}"/>
              </a:ext>
            </a:extLst>
          </p:cNvPr>
          <p:cNvPicPr>
            <a:picLocks noChangeAspect="1"/>
          </p:cNvPicPr>
          <p:nvPr/>
        </p:nvPicPr>
        <p:blipFill>
          <a:blip r:embed="rId3"/>
          <a:stretch>
            <a:fillRect/>
          </a:stretch>
        </p:blipFill>
        <p:spPr>
          <a:xfrm>
            <a:off x="950007" y="30778"/>
            <a:ext cx="10291985" cy="6847320"/>
          </a:xfrm>
          <a:prstGeom prst="rect">
            <a:avLst/>
          </a:prstGeom>
        </p:spPr>
      </p:pic>
    </p:spTree>
    <p:extLst>
      <p:ext uri="{BB962C8B-B14F-4D97-AF65-F5344CB8AC3E}">
        <p14:creationId xmlns:p14="http://schemas.microsoft.com/office/powerpoint/2010/main" val="3182165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7F39698A-62A1-C443-AA1F-49AE55178EA4}"/>
              </a:ext>
            </a:extLst>
          </p:cNvPr>
          <p:cNvSpPr/>
          <p:nvPr/>
        </p:nvSpPr>
        <p:spPr>
          <a:xfrm>
            <a:off x="0" y="6488668"/>
            <a:ext cx="5237331" cy="338554"/>
          </a:xfrm>
          <a:prstGeom prst="rect">
            <a:avLst/>
          </a:prstGeom>
        </p:spPr>
        <p:txBody>
          <a:bodyPr wrap="none">
            <a:spAutoFit/>
          </a:bodyPr>
          <a:lstStyle/>
          <a:p>
            <a:r>
              <a:rPr lang="es-CL" sz="1600" dirty="0">
                <a:hlinkClick r:id="rId2"/>
              </a:rPr>
              <a:t>https://gcp.solutions/diagram/data-warehouse-data-lake</a:t>
            </a:r>
            <a:endParaRPr lang="es-CL" sz="1600" dirty="0"/>
          </a:p>
        </p:txBody>
      </p:sp>
      <p:pic>
        <p:nvPicPr>
          <p:cNvPr id="1026" name="Picture 2" descr="Arquitectura Lambda: Combinando lo mejor de dos mundos | SG Buzz">
            <a:extLst>
              <a:ext uri="{FF2B5EF4-FFF2-40B4-BE49-F238E27FC236}">
                <a16:creationId xmlns:a16="http://schemas.microsoft.com/office/drawing/2014/main" id="{3AA56A7B-7437-4442-9970-B862576077AB}"/>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2286000" y="1257300"/>
            <a:ext cx="7620000" cy="4343400"/>
          </a:xfrm>
          <a:prstGeom prst="rect">
            <a:avLst/>
          </a:prstGeom>
          <a:noFill/>
          <a:extLst>
            <a:ext uri="{909E8E84-426E-40DD-AFC4-6F175D3DCCD1}">
              <a14:hiddenFill xmlns:a14="http://schemas.microsoft.com/office/drawing/2010/main">
                <a:solidFill>
                  <a:srgbClr val="FFFFFF"/>
                </a:solidFill>
              </a14:hiddenFill>
            </a:ext>
          </a:extLst>
        </p:spPr>
      </p:pic>
      <p:sp>
        <p:nvSpPr>
          <p:cNvPr id="8" name="Título 1">
            <a:extLst>
              <a:ext uri="{FF2B5EF4-FFF2-40B4-BE49-F238E27FC236}">
                <a16:creationId xmlns:a16="http://schemas.microsoft.com/office/drawing/2014/main" id="{0D481D72-8187-C64E-B295-25026550B8BB}"/>
              </a:ext>
            </a:extLst>
          </p:cNvPr>
          <p:cNvSpPr>
            <a:spLocks noGrp="1"/>
          </p:cNvSpPr>
          <p:nvPr>
            <p:ph type="title"/>
          </p:nvPr>
        </p:nvSpPr>
        <p:spPr>
          <a:xfrm>
            <a:off x="696686" y="286604"/>
            <a:ext cx="10458994" cy="1052339"/>
          </a:xfrm>
        </p:spPr>
        <p:txBody>
          <a:bodyPr anchor="ctr">
            <a:normAutofit/>
          </a:bodyPr>
          <a:lstStyle/>
          <a:p>
            <a:r>
              <a:rPr lang="es-CL" dirty="0">
                <a:solidFill>
                  <a:srgbClr val="002C89"/>
                </a:solidFill>
              </a:rPr>
              <a:t>Arquitectura de Referencia: Lambda</a:t>
            </a:r>
          </a:p>
        </p:txBody>
      </p:sp>
    </p:spTree>
    <p:extLst>
      <p:ext uri="{BB962C8B-B14F-4D97-AF65-F5344CB8AC3E}">
        <p14:creationId xmlns:p14="http://schemas.microsoft.com/office/powerpoint/2010/main" val="3559183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F43076C2-E286-AE43-8836-A902A4CE5359}"/>
              </a:ext>
            </a:extLst>
          </p:cNvPr>
          <p:cNvPicPr>
            <a:picLocks noChangeAspect="1"/>
          </p:cNvPicPr>
          <p:nvPr/>
        </p:nvPicPr>
        <p:blipFill>
          <a:blip r:embed="rId2"/>
          <a:stretch>
            <a:fillRect/>
          </a:stretch>
        </p:blipFill>
        <p:spPr>
          <a:xfrm>
            <a:off x="10642600" y="0"/>
            <a:ext cx="1549400" cy="571500"/>
          </a:xfrm>
          <a:prstGeom prst="rect">
            <a:avLst/>
          </a:prstGeom>
        </p:spPr>
      </p:pic>
      <p:sp>
        <p:nvSpPr>
          <p:cNvPr id="5" name="Subtítulo 2">
            <a:extLst>
              <a:ext uri="{FF2B5EF4-FFF2-40B4-BE49-F238E27FC236}">
                <a16:creationId xmlns:a16="http://schemas.microsoft.com/office/drawing/2014/main" id="{8E097698-6219-B843-9D7D-94CFFB6052F8}"/>
              </a:ext>
            </a:extLst>
          </p:cNvPr>
          <p:cNvSpPr txBox="1">
            <a:spLocks/>
          </p:cNvSpPr>
          <p:nvPr/>
        </p:nvSpPr>
        <p:spPr>
          <a:xfrm>
            <a:off x="8436428" y="6564086"/>
            <a:ext cx="3755572" cy="29391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accent2">
                    <a:lumMod val="50000"/>
                  </a:schemeClr>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accent2">
                    <a:lumMod val="50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accent2">
                    <a:lumMod val="50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accent2">
                    <a:lumMod val="50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accent2">
                    <a:lumMod val="50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marL="0" marR="0" lvl="0" indent="0" algn="l" defTabSz="914400" rtl="0" eaLnBrk="1" fontAlgn="auto" latinLnBrk="0" hangingPunct="1">
              <a:lnSpc>
                <a:spcPct val="90000"/>
              </a:lnSpc>
              <a:spcBef>
                <a:spcPts val="1200"/>
              </a:spcBef>
              <a:spcAft>
                <a:spcPts val="200"/>
              </a:spcAft>
              <a:buClr>
                <a:srgbClr val="1CADE4"/>
              </a:buClr>
              <a:buSzPct val="100000"/>
              <a:buFont typeface="Calibri" panose="020F0502020204030204" pitchFamily="34" charset="0"/>
              <a:buNone/>
              <a:tabLst/>
              <a:defRPr/>
            </a:pPr>
            <a:r>
              <a:rPr kumimoji="0" lang="es-PE" sz="1400" b="0" i="0" u="none" strike="noStrike" kern="1200" cap="none" spc="200" normalizeH="0" baseline="0" noProof="0" dirty="0">
                <a:ln>
                  <a:noFill/>
                </a:ln>
                <a:solidFill>
                  <a:srgbClr val="002D89">
                    <a:lumMod val="50000"/>
                  </a:srgbClr>
                </a:solidFill>
                <a:effectLst/>
                <a:uLnTx/>
                <a:uFillTx/>
                <a:latin typeface="Calibri" panose="020F0502020204030204"/>
                <a:ea typeface="+mn-ea"/>
                <a:cs typeface="+mn-cs"/>
              </a:rPr>
              <a:t>Nicolás Lecaros - nicolas@obvio.tech</a:t>
            </a:r>
          </a:p>
        </p:txBody>
      </p:sp>
      <p:sp>
        <p:nvSpPr>
          <p:cNvPr id="2" name="Rectángulo 1">
            <a:extLst>
              <a:ext uri="{FF2B5EF4-FFF2-40B4-BE49-F238E27FC236}">
                <a16:creationId xmlns:a16="http://schemas.microsoft.com/office/drawing/2014/main" id="{7F39698A-62A1-C443-AA1F-49AE55178EA4}"/>
              </a:ext>
            </a:extLst>
          </p:cNvPr>
          <p:cNvSpPr/>
          <p:nvPr/>
        </p:nvSpPr>
        <p:spPr>
          <a:xfrm>
            <a:off x="0" y="6488668"/>
            <a:ext cx="5237331" cy="338554"/>
          </a:xfrm>
          <a:prstGeom prst="rect">
            <a:avLst/>
          </a:prstGeom>
        </p:spPr>
        <p:txBody>
          <a:bodyPr wrap="none">
            <a:spAutoFit/>
          </a:bodyPr>
          <a:lstStyle/>
          <a:p>
            <a:r>
              <a:rPr lang="es-CL" sz="1600" dirty="0">
                <a:hlinkClick r:id="rId3"/>
              </a:rPr>
              <a:t>https://gcp.solutions/diagram/data-warehouse-data-lake</a:t>
            </a:r>
            <a:endParaRPr lang="es-CL" sz="1600" dirty="0"/>
          </a:p>
        </p:txBody>
      </p:sp>
      <p:sp>
        <p:nvSpPr>
          <p:cNvPr id="6" name="CuadroTexto 5">
            <a:extLst>
              <a:ext uri="{FF2B5EF4-FFF2-40B4-BE49-F238E27FC236}">
                <a16:creationId xmlns:a16="http://schemas.microsoft.com/office/drawing/2014/main" id="{7822A32A-1DB1-DC40-AF6D-A5C530FD25CB}"/>
              </a:ext>
            </a:extLst>
          </p:cNvPr>
          <p:cNvSpPr txBox="1"/>
          <p:nvPr/>
        </p:nvSpPr>
        <p:spPr>
          <a:xfrm>
            <a:off x="-196770" y="2581154"/>
            <a:ext cx="184731" cy="369332"/>
          </a:xfrm>
          <a:prstGeom prst="rect">
            <a:avLst/>
          </a:prstGeom>
          <a:noFill/>
        </p:spPr>
        <p:txBody>
          <a:bodyPr wrap="none" rtlCol="0">
            <a:spAutoFit/>
          </a:bodyPr>
          <a:lstStyle/>
          <a:p>
            <a:endParaRPr lang="es-CL" dirty="0"/>
          </a:p>
        </p:txBody>
      </p:sp>
      <p:pic>
        <p:nvPicPr>
          <p:cNvPr id="9" name="Imagen 8">
            <a:extLst>
              <a:ext uri="{FF2B5EF4-FFF2-40B4-BE49-F238E27FC236}">
                <a16:creationId xmlns:a16="http://schemas.microsoft.com/office/drawing/2014/main" id="{6D04A903-8862-AD45-9E99-2A250017116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16842"/>
            <a:ext cx="12192000" cy="6824315"/>
          </a:xfrm>
          <a:prstGeom prst="rect">
            <a:avLst/>
          </a:prstGeom>
        </p:spPr>
      </p:pic>
    </p:spTree>
    <p:extLst>
      <p:ext uri="{BB962C8B-B14F-4D97-AF65-F5344CB8AC3E}">
        <p14:creationId xmlns:p14="http://schemas.microsoft.com/office/powerpoint/2010/main" val="3290879733"/>
      </p:ext>
    </p:extLst>
  </p:cSld>
  <p:clrMapOvr>
    <a:masterClrMapping/>
  </p:clrMapOvr>
</p:sld>
</file>

<file path=ppt/theme/theme1.xml><?xml version="1.0" encoding="utf-8"?>
<a:theme xmlns:a="http://schemas.openxmlformats.org/drawingml/2006/main" name="Retrospección">
  <a:themeElements>
    <a:clrScheme name="Personalizado 2">
      <a:dk1>
        <a:sysClr val="windowText" lastClr="000000"/>
      </a:dk1>
      <a:lt1>
        <a:sysClr val="window" lastClr="FFFFFF"/>
      </a:lt1>
      <a:dk2>
        <a:srgbClr val="335B74"/>
      </a:dk2>
      <a:lt2>
        <a:srgbClr val="DFE3E5"/>
      </a:lt2>
      <a:accent1>
        <a:srgbClr val="1CADE4"/>
      </a:accent1>
      <a:accent2>
        <a:srgbClr val="002D89"/>
      </a:accent2>
      <a:accent3>
        <a:srgbClr val="27CED7"/>
      </a:accent3>
      <a:accent4>
        <a:srgbClr val="42BA97"/>
      </a:accent4>
      <a:accent5>
        <a:srgbClr val="3E8853"/>
      </a:accent5>
      <a:accent6>
        <a:srgbClr val="62A39F"/>
      </a:accent6>
      <a:hlink>
        <a:srgbClr val="6EAC1C"/>
      </a:hlink>
      <a:folHlink>
        <a:srgbClr val="B26B02"/>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Presentación3" id="{44F09783-EF95-4328-9BFE-E6FC122078D7}" vid="{9F7CB199-738E-4B94-BD50-FFE0E8976B77}"/>
    </a:ext>
  </a:extLst>
</a:theme>
</file>

<file path=ppt/theme/theme2.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Tema Big Data Academy v2.0</Template>
  <TotalTime>4660</TotalTime>
  <Words>558</Words>
  <Application>Microsoft Office PowerPoint</Application>
  <PresentationFormat>Panorámica</PresentationFormat>
  <Paragraphs>69</Paragraphs>
  <Slides>18</Slides>
  <Notes>4</Notes>
  <HiddenSlides>0</HiddenSlides>
  <MMClips>0</MMClips>
  <ScaleCrop>false</ScaleCrop>
  <HeadingPairs>
    <vt:vector size="6" baseType="variant">
      <vt:variant>
        <vt:lpstr>Fuentes usadas</vt:lpstr>
      </vt:variant>
      <vt:variant>
        <vt:i4>10</vt:i4>
      </vt:variant>
      <vt:variant>
        <vt:lpstr>Tema</vt:lpstr>
      </vt:variant>
      <vt:variant>
        <vt:i4>2</vt:i4>
      </vt:variant>
      <vt:variant>
        <vt:lpstr>Títulos de diapositiva</vt:lpstr>
      </vt:variant>
      <vt:variant>
        <vt:i4>18</vt:i4>
      </vt:variant>
    </vt:vector>
  </HeadingPairs>
  <TitlesOfParts>
    <vt:vector size="30" baseType="lpstr">
      <vt:lpstr>Arial</vt:lpstr>
      <vt:lpstr>Calibri</vt:lpstr>
      <vt:lpstr>Calibri Light</vt:lpstr>
      <vt:lpstr>Gill Sans</vt:lpstr>
      <vt:lpstr>Google Sans</vt:lpstr>
      <vt:lpstr>Lato</vt:lpstr>
      <vt:lpstr>Raleway</vt:lpstr>
      <vt:lpstr>Roboto</vt:lpstr>
      <vt:lpstr>Signika Negative Light</vt:lpstr>
      <vt:lpstr>Wingdings</vt:lpstr>
      <vt:lpstr>Retrospección</vt:lpstr>
      <vt:lpstr>Swiss</vt:lpstr>
      <vt:lpstr>Google Cloud Professional Data Engineer</vt:lpstr>
      <vt:lpstr>Presentación de PowerPoint</vt:lpstr>
      <vt:lpstr>Agenda</vt:lpstr>
      <vt:lpstr>Presentación de PowerPoint</vt:lpstr>
      <vt:lpstr>Arquitectura de Referencia: Data Lake / Data Warehouse</vt:lpstr>
      <vt:lpstr>Presentación de PowerPoint</vt:lpstr>
      <vt:lpstr>Presentación de PowerPoint</vt:lpstr>
      <vt:lpstr>Arquitectura de Referencia: Lambda</vt:lpstr>
      <vt:lpstr>Presentación de PowerPoint</vt:lpstr>
      <vt:lpstr>Presentación de PowerPoint</vt:lpstr>
      <vt:lpstr>Presentación de PowerPoint</vt:lpstr>
      <vt:lpstr>Dataflow</vt:lpstr>
      <vt:lpstr>Dataflow</vt:lpstr>
      <vt:lpstr>Presentación de PowerPoint</vt:lpstr>
      <vt:lpstr>Dataflow</vt:lpstr>
      <vt:lpstr>Presentación de PowerPoint</vt:lpstr>
      <vt:lpstr>Laboratorio: Dataflow</vt:lpstr>
      <vt:lpstr>Más recursos de aprendizaje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Formación senior en Hive</dc:title>
  <dc:creator>Alonso Raúl Melgarejo Galván</dc:creator>
  <cp:lastModifiedBy>Sebastián Alfonso Rodríguez Robotham</cp:lastModifiedBy>
  <cp:revision>235</cp:revision>
  <dcterms:created xsi:type="dcterms:W3CDTF">2020-05-10T17:17:05Z</dcterms:created>
  <dcterms:modified xsi:type="dcterms:W3CDTF">2023-04-17T20:44:42Z</dcterms:modified>
</cp:coreProperties>
</file>

<file path=docProps/thumbnail.jpeg>
</file>